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1" y="2377807"/>
            <a:ext cx="7308276" cy="240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Logging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27295" y="440082"/>
            <a:ext cx="3758905" cy="1541118"/>
          </a:xfrm>
          <a:prstGeom prst="wedgeRoundRectCallout">
            <a:avLst>
              <a:gd name="adj1" fmla="val -20099"/>
              <a:gd name="adj2" fmla="val 7531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uses Apache Commons logging for all internal logging.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Boot’s default configurations provides a support for the use of Java </a:t>
            </a:r>
            <a:r>
              <a:rPr lang="en-US" sz="1200" dirty="0" err="1"/>
              <a:t>Util</a:t>
            </a:r>
            <a:r>
              <a:rPr lang="en-US" sz="1200" dirty="0"/>
              <a:t> Logging, Log4j2, and </a:t>
            </a:r>
            <a:r>
              <a:rPr lang="en-US" sz="1200" dirty="0" err="1"/>
              <a:t>Logback</a:t>
            </a:r>
            <a:r>
              <a:rPr lang="en-US" sz="1200" dirty="0"/>
              <a:t>. Using these, we can configure the console logging as well as file logging.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23198" y="2092167"/>
            <a:ext cx="236539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default Spring Boot Log format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838200"/>
            <a:ext cx="4114800" cy="1392466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Date</a:t>
            </a:r>
            <a:r>
              <a:rPr lang="en-US" sz="1100" dirty="0"/>
              <a:t> and </a:t>
            </a:r>
            <a:r>
              <a:rPr lang="en-US" sz="1100" b="1" dirty="0"/>
              <a:t>Time</a:t>
            </a:r>
            <a:r>
              <a:rPr lang="en-US" sz="1100" dirty="0"/>
              <a:t> that gives the date and time of the log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Log level</a:t>
            </a:r>
            <a:r>
              <a:rPr lang="en-US" sz="1100" dirty="0"/>
              <a:t> shows INFO, ERROR or WARN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Process ID</a:t>
            </a: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--- which is a separator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Thread name</a:t>
            </a:r>
            <a:r>
              <a:rPr lang="en-US" sz="1100" dirty="0"/>
              <a:t> is enclosed within the square brackets []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Logger Name</a:t>
            </a:r>
            <a:r>
              <a:rPr lang="en-US" sz="1100" dirty="0"/>
              <a:t> that shows the Source class name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Log message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Logging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850" y="838200"/>
            <a:ext cx="8023749" cy="1392466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default log messages will print to the console window. By default, “INFO”, “ERROR” and “WARN” log messages will print in the log file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can enable </a:t>
            </a:r>
            <a:r>
              <a:rPr lang="en-US" sz="1100" dirty="0"/>
              <a:t>the debug level </a:t>
            </a:r>
            <a:r>
              <a:rPr lang="en-US" sz="1100" dirty="0" smtClean="0"/>
              <a:t>log by two ways.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29" y="2590800"/>
            <a:ext cx="1771650" cy="676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2743200" y="1905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1905000"/>
            <a:ext cx="1169724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8724" y="3048000"/>
            <a:ext cx="265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–jar demo.jar --debug</a:t>
            </a:r>
          </a:p>
        </p:txBody>
      </p:sp>
    </p:spTree>
    <p:extLst>
      <p:ext uri="{BB962C8B-B14F-4D97-AF65-F5344CB8AC3E}">
        <p14:creationId xmlns:p14="http://schemas.microsoft.com/office/powerpoint/2010/main" val="32950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87637</TotalTime>
  <Words>113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9411</cp:revision>
  <dcterms:created xsi:type="dcterms:W3CDTF">2006-08-16T00:00:00Z</dcterms:created>
  <dcterms:modified xsi:type="dcterms:W3CDTF">2019-02-22T10:30:19Z</dcterms:modified>
</cp:coreProperties>
</file>