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616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</a:t>
            </a:r>
            <a:r>
              <a:rPr lang="en-US" sz="1200" dirty="0" smtClean="0"/>
              <a:t>Boot </a:t>
            </a:r>
            <a:r>
              <a:rPr lang="en-US" sz="1200" dirty="0"/>
              <a:t>– CommandLineRunner interface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14400"/>
            <a:ext cx="6249987" cy="3933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791200" y="1169708"/>
            <a:ext cx="3052762" cy="811491"/>
          </a:xfrm>
          <a:prstGeom prst="wedgeRoundRectCallout">
            <a:avLst>
              <a:gd name="adj1" fmla="val -48007"/>
              <a:gd name="adj2" fmla="val 950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CommandLineRunner</a:t>
            </a:r>
            <a:r>
              <a:rPr lang="en-US" sz="1200" dirty="0" smtClean="0"/>
              <a:t> </a:t>
            </a:r>
            <a:r>
              <a:rPr lang="en-US" sz="1200" dirty="0"/>
              <a:t>is an interface. It is used to execute the code after the Spring Boot application started.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87582</TotalTime>
  <Words>26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9352</cp:revision>
  <dcterms:created xsi:type="dcterms:W3CDTF">2006-08-16T00:00:00Z</dcterms:created>
  <dcterms:modified xsi:type="dcterms:W3CDTF">2019-05-13T03:52:14Z</dcterms:modified>
</cp:coreProperties>
</file>