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6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819400" y="35739"/>
            <a:ext cx="3200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MongoDB - Query </a:t>
            </a:r>
            <a:r>
              <a:rPr lang="en-US" sz="1200" dirty="0" smtClean="0"/>
              <a:t>Document </a:t>
            </a:r>
            <a:r>
              <a:rPr lang="en-US" sz="1200" smtClean="0"/>
              <a:t>[OR in </a:t>
            </a:r>
            <a:r>
              <a:rPr lang="en-US" sz="1200" dirty="0" smtClean="0"/>
              <a:t>MongoDB]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309225" y="3253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8" name="Rounded Rectangle 7"/>
          <p:cNvSpPr/>
          <p:nvPr/>
        </p:nvSpPr>
        <p:spPr>
          <a:xfrm>
            <a:off x="307975" y="1524000"/>
            <a:ext cx="3883025" cy="457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db.mycol.find( { </a:t>
            </a:r>
            <a:r>
              <a:rPr lang="en-US" sz="1200" dirty="0" smtClean="0">
                <a:solidFill>
                  <a:srgbClr val="0070C0"/>
                </a:solidFill>
              </a:rPr>
              <a:t>$</a:t>
            </a:r>
            <a:r>
              <a:rPr lang="en-US" sz="1200" dirty="0" smtClean="0">
                <a:solidFill>
                  <a:srgbClr val="0070C0"/>
                </a:solidFill>
              </a:rPr>
              <a:t>or</a:t>
            </a:r>
            <a:r>
              <a:rPr lang="en-US" sz="1200" dirty="0" smtClean="0"/>
              <a:t>: </a:t>
            </a:r>
            <a:r>
              <a:rPr lang="en-US" sz="1200" dirty="0"/>
              <a:t>[ </a:t>
            </a:r>
            <a:r>
              <a:rPr lang="en-US" sz="1200" dirty="0">
                <a:solidFill>
                  <a:srgbClr val="FF0000"/>
                </a:solidFill>
              </a:rPr>
              <a:t>{key1: value1}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FF0000"/>
                </a:solidFill>
              </a:rPr>
              <a:t>{key2:value2}</a:t>
            </a:r>
            <a:r>
              <a:rPr lang="en-US" sz="1200" dirty="0"/>
              <a:t> ] } 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8" y="1214735"/>
            <a:ext cx="979627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Syntax </a:t>
            </a:r>
            <a:r>
              <a:rPr lang="en-US" sz="1200" dirty="0"/>
              <a:t>of </a:t>
            </a:r>
            <a:r>
              <a:rPr lang="en-US" sz="1200" b="1" dirty="0" smtClean="0"/>
              <a:t>OR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2974975" y="3352800"/>
            <a:ext cx="4264025" cy="4572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db.book.find</a:t>
            </a:r>
            <a:r>
              <a:rPr lang="en-US" sz="1200" dirty="0" smtClean="0"/>
              <a:t>({$</a:t>
            </a:r>
            <a:r>
              <a:rPr lang="en-US" sz="1200" dirty="0" smtClean="0"/>
              <a:t>or</a:t>
            </a:r>
            <a:r>
              <a:rPr lang="en-US" sz="1200" dirty="0" smtClean="0"/>
              <a:t>:[{"</a:t>
            </a:r>
            <a:r>
              <a:rPr lang="en-US" sz="1200" dirty="0" err="1"/>
              <a:t>by":"Peter</a:t>
            </a:r>
            <a:r>
              <a:rPr lang="en-US" sz="1200" dirty="0"/>
              <a:t>"},{"title": "Java 12 Tutorial"}]})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71800" y="3014186"/>
            <a:ext cx="714106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smtClean="0"/>
              <a:t>Example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0160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83553</TotalTime>
  <Words>46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9443</cp:revision>
  <dcterms:created xsi:type="dcterms:W3CDTF">2006-08-16T00:00:00Z</dcterms:created>
  <dcterms:modified xsi:type="dcterms:W3CDTF">2020-01-08T13:26:49Z</dcterms:modified>
</cp:coreProperties>
</file>