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419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</a:t>
            </a:r>
            <a:r>
              <a:rPr lang="en-US" sz="1200" dirty="0" smtClean="0"/>
              <a:t>Document </a:t>
            </a:r>
            <a:r>
              <a:rPr lang="en-US" sz="1200" dirty="0" smtClean="0"/>
              <a:t>[</a:t>
            </a:r>
            <a:r>
              <a:rPr lang="en-US" sz="1200" dirty="0"/>
              <a:t>AND </a:t>
            </a:r>
            <a:r>
              <a:rPr lang="en-US" sz="1200" dirty="0" err="1"/>
              <a:t>and</a:t>
            </a:r>
            <a:r>
              <a:rPr lang="en-US" sz="1200" dirty="0"/>
              <a:t> OR </a:t>
            </a:r>
            <a:r>
              <a:rPr lang="en-US" sz="1200" dirty="0" smtClean="0"/>
              <a:t>Together</a:t>
            </a:r>
            <a:r>
              <a:rPr lang="en-US" sz="1200" dirty="0" smtClean="0"/>
              <a:t> </a:t>
            </a:r>
            <a:r>
              <a:rPr lang="en-US" sz="1200" dirty="0" smtClean="0"/>
              <a:t>in MongoDB]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765175" y="2789872"/>
            <a:ext cx="54864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db.book.find</a:t>
            </a:r>
            <a:r>
              <a:rPr lang="en-US" sz="1200" dirty="0"/>
              <a:t>({"likes": {$gt:9}, $or: [{"by": "Peter"},{"title": "</a:t>
            </a:r>
            <a:r>
              <a:rPr lang="en-US" sz="1200" dirty="0" err="1"/>
              <a:t>MongoDB</a:t>
            </a:r>
            <a:r>
              <a:rPr lang="en-US" sz="1200" dirty="0"/>
              <a:t> Overview"}]})</a:t>
            </a:r>
          </a:p>
          <a:p>
            <a:r>
              <a:rPr lang="en-US" sz="1200" dirty="0"/>
              <a:t>   </a:t>
            </a:r>
          </a:p>
          <a:p>
            <a:r>
              <a:rPr lang="en-US" sz="1200" dirty="0"/>
              <a:t>   </a:t>
            </a:r>
          </a:p>
          <a:p>
            <a:r>
              <a:rPr lang="en-US" sz="1200" dirty="0"/>
              <a:t> 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65175" y="2455544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286000" y="1371600"/>
            <a:ext cx="5714999" cy="762000"/>
          </a:xfrm>
          <a:prstGeom prst="wedgeRectCallout">
            <a:avLst>
              <a:gd name="adj1" fmla="val -33833"/>
              <a:gd name="adj2" fmla="val 13375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following example will show the documents that have likes greater than </a:t>
            </a:r>
            <a:r>
              <a:rPr lang="en-US" sz="1200" dirty="0"/>
              <a:t>9</a:t>
            </a:r>
            <a:r>
              <a:rPr lang="en-US" sz="1200" dirty="0" smtClean="0"/>
              <a:t> </a:t>
            </a:r>
            <a:r>
              <a:rPr lang="en-US" sz="1200" dirty="0"/>
              <a:t>and whose title is either '</a:t>
            </a:r>
            <a:r>
              <a:rPr lang="en-US" sz="1200" dirty="0" err="1"/>
              <a:t>MongoDB</a:t>
            </a:r>
            <a:r>
              <a:rPr lang="en-US" sz="1200" dirty="0"/>
              <a:t> Overview' or by is </a:t>
            </a:r>
            <a:r>
              <a:rPr lang="en-US" sz="1200" dirty="0" smtClean="0"/>
              <a:t>‘Peter'. </a:t>
            </a:r>
            <a:r>
              <a:rPr lang="en-US" sz="1200" dirty="0"/>
              <a:t>Equivalent SQL where clause </a:t>
            </a:r>
            <a:r>
              <a:rPr lang="en-US" sz="1200" dirty="0" smtClean="0"/>
              <a:t>is</a:t>
            </a:r>
          </a:p>
          <a:p>
            <a:r>
              <a:rPr lang="en-US" sz="1200" dirty="0"/>
              <a:t> </a:t>
            </a:r>
            <a:r>
              <a:rPr lang="en-US" sz="1200" b="1" dirty="0"/>
              <a:t>'where likes&gt;10 AND (by = 'tutorials point' OR title = '</a:t>
            </a:r>
            <a:r>
              <a:rPr lang="en-US" sz="1200" b="1" dirty="0" err="1"/>
              <a:t>MongoDB</a:t>
            </a:r>
            <a:r>
              <a:rPr lang="en-US" sz="1200" b="1" dirty="0"/>
              <a:t> Overview')'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83556</TotalTime>
  <Words>71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9448</cp:revision>
  <dcterms:created xsi:type="dcterms:W3CDTF">2006-08-16T00:00:00Z</dcterms:created>
  <dcterms:modified xsi:type="dcterms:W3CDTF">2020-01-08T13:34:54Z</dcterms:modified>
</cp:coreProperties>
</file>