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3" r:id="rId2"/>
    <p:sldId id="464" r:id="rId3"/>
    <p:sldId id="46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Delete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5181600" y="3872299"/>
            <a:ext cx="32766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db.mycol.remove</a:t>
            </a:r>
            <a:r>
              <a:rPr lang="en-US" sz="1200" dirty="0"/>
              <a:t>({'title':'</a:t>
            </a:r>
            <a:r>
              <a:rPr lang="en-US" sz="1200" dirty="0" err="1"/>
              <a:t>MongoDB</a:t>
            </a:r>
            <a:r>
              <a:rPr lang="en-US" sz="1200" dirty="0"/>
              <a:t> Overview'})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3537971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31800" y="1586299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db.COLLECTION_NAME.remove</a:t>
            </a:r>
            <a:r>
              <a:rPr lang="en-US" sz="1200" dirty="0"/>
              <a:t>(DELLETION_CRITTERIA)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31800" y="1251971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4572000" y="755084"/>
            <a:ext cx="3200400" cy="612648"/>
          </a:xfrm>
          <a:prstGeom prst="wedgeRectCallout">
            <a:avLst>
              <a:gd name="adj1" fmla="val -69769"/>
              <a:gd name="adj2" fmla="val 8582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deletion criteria</a:t>
            </a:r>
            <a:r>
              <a:rPr lang="en-US" sz="1200" dirty="0"/>
              <a:t> − (Optional) deletion criteria according to documents will be removed.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Delete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5181600" y="3872299"/>
            <a:ext cx="32766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db.mycol.remove</a:t>
            </a:r>
            <a:r>
              <a:rPr lang="en-US" sz="1200" dirty="0"/>
              <a:t>({'title':'</a:t>
            </a:r>
            <a:r>
              <a:rPr lang="en-US" sz="1200" dirty="0" err="1"/>
              <a:t>MongoDB</a:t>
            </a:r>
            <a:r>
              <a:rPr lang="en-US" sz="1200" dirty="0"/>
              <a:t> Overview</a:t>
            </a:r>
            <a:r>
              <a:rPr lang="en-US" sz="1200" dirty="0" smtClean="0"/>
              <a:t>'},1)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3537971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31800" y="1953398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db.COLLECTION_NAME.remove</a:t>
            </a:r>
            <a:r>
              <a:rPr lang="en-US" sz="1200" dirty="0"/>
              <a:t>(DELETION_CRITERIA,1)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31800" y="1619070"/>
            <a:ext cx="196220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Syntax for </a:t>
            </a:r>
            <a:r>
              <a:rPr lang="en-US" sz="1200" dirty="0"/>
              <a:t>Remove Only 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4572000" y="1122183"/>
            <a:ext cx="4191000" cy="921316"/>
          </a:xfrm>
          <a:prstGeom prst="wedgeRectCallout">
            <a:avLst>
              <a:gd name="adj1" fmla="val -61360"/>
              <a:gd name="adj2" fmla="val 5894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deletion criteria</a:t>
            </a:r>
            <a:r>
              <a:rPr lang="en-US" sz="1200" dirty="0"/>
              <a:t> − (Optional) deletion criteria according to documents will be removed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err="1"/>
              <a:t>justOne</a:t>
            </a:r>
            <a:r>
              <a:rPr lang="en-US" sz="1200" dirty="0"/>
              <a:t> − (Optional) if set to true or 1, then remove only one document.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47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Delete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5181600" y="3872299"/>
            <a:ext cx="17526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db.mycol.remove</a:t>
            </a:r>
            <a:r>
              <a:rPr lang="en-US" sz="1200" dirty="0"/>
              <a:t>({})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3537971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50850" y="1953398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/>
              <a:t>db.COLLECTION_NAME.remove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50850" y="1619070"/>
            <a:ext cx="174765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Syntax for </a:t>
            </a:r>
            <a:r>
              <a:rPr lang="en-US" sz="1200" dirty="0"/>
              <a:t>All </a:t>
            </a:r>
            <a:r>
              <a:rPr lang="en-US" sz="1200" dirty="0" smtClean="0"/>
              <a:t>Documents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4591050" y="1122183"/>
            <a:ext cx="4191000" cy="921316"/>
          </a:xfrm>
          <a:prstGeom prst="wedgeRectCallout">
            <a:avLst>
              <a:gd name="adj1" fmla="val -61360"/>
              <a:gd name="adj2" fmla="val 5894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deletion criteria</a:t>
            </a:r>
            <a:r>
              <a:rPr lang="en-US" sz="1200" dirty="0"/>
              <a:t> − (Optional) deletion criteria according to documents will be removed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err="1"/>
              <a:t>justOne</a:t>
            </a:r>
            <a:r>
              <a:rPr lang="en-US" sz="1200" dirty="0"/>
              <a:t> − (Optional) if set to true or 1, then remove only one document.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27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83562</TotalTime>
  <Words>58</Words>
  <Application>Microsoft Office PowerPoint</Application>
  <PresentationFormat>Custom</PresentationFormat>
  <Paragraphs>25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9457</cp:revision>
  <dcterms:created xsi:type="dcterms:W3CDTF">2006-08-16T00:00:00Z</dcterms:created>
  <dcterms:modified xsi:type="dcterms:W3CDTF">2020-01-09T15:23:12Z</dcterms:modified>
</cp:coreProperties>
</file>