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JSON.parse()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248400" y="411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Image result for browse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514599"/>
            <a:ext cx="7620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54236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155576" y="914400"/>
            <a:ext cx="8683624" cy="762000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common use of </a:t>
            </a:r>
            <a:r>
              <a:rPr lang="en-US" sz="1200" dirty="0">
                <a:solidFill>
                  <a:srgbClr val="FF0000"/>
                </a:solidFill>
              </a:rPr>
              <a:t>JSON</a:t>
            </a:r>
            <a:r>
              <a:rPr lang="en-US" sz="1200" dirty="0"/>
              <a:t> is to exchange data to/from a web server.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receiving data from a web server, the data is always a 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Parse the data with </a:t>
            </a:r>
            <a:r>
              <a:rPr lang="en-US" sz="1200" dirty="0">
                <a:solidFill>
                  <a:srgbClr val="FF0000"/>
                </a:solidFill>
              </a:rPr>
              <a:t>JSON.parse(), </a:t>
            </a:r>
            <a:r>
              <a:rPr lang="en-US" sz="1200" dirty="0"/>
              <a:t>and the data becomes a JavaScript object.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7574" y="2275699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2286000" y="2286000"/>
            <a:ext cx="304800" cy="2389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54" y="4114800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10428" y="4236263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22" name="Left Arrow 21"/>
          <p:cNvSpPr/>
          <p:nvPr/>
        </p:nvSpPr>
        <p:spPr>
          <a:xfrm>
            <a:off x="3431229" y="4281489"/>
            <a:ext cx="304800" cy="211137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JSON.parse()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628650"/>
            <a:ext cx="8507413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2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83347</TotalTime>
  <Words>45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9214</cp:revision>
  <dcterms:created xsi:type="dcterms:W3CDTF">2006-08-16T00:00:00Z</dcterms:created>
  <dcterms:modified xsi:type="dcterms:W3CDTF">2019-07-10T10:42:43Z</dcterms:modified>
</cp:coreProperties>
</file>