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mongodb/mongodb_environment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Install </a:t>
            </a:r>
            <a:r>
              <a:rPr lang="en-US" sz="1200" dirty="0" err="1"/>
              <a:t>MongoDB</a:t>
            </a:r>
            <a:r>
              <a:rPr lang="en-US" sz="1200" dirty="0"/>
              <a:t>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19143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www.mongodb.com/download-center/community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>
                <a:hlinkClick r:id="rId4"/>
              </a:rPr>
              <a:t>https://www.tutorialspoint.com/mongodb/mongodb_environment.htm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83453</TotalTime>
  <Words>11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9324</cp:revision>
  <dcterms:created xsi:type="dcterms:W3CDTF">2006-08-16T00:00:00Z</dcterms:created>
  <dcterms:modified xsi:type="dcterms:W3CDTF">2019-11-25T10:27:47Z</dcterms:modified>
</cp:coreProperties>
</file>