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Install </a:t>
            </a:r>
            <a:r>
              <a:rPr lang="en-US" sz="1200" dirty="0" err="1"/>
              <a:t>MongoDB</a:t>
            </a:r>
            <a:r>
              <a:rPr lang="en-US" sz="1200" dirty="0"/>
              <a:t> On Windows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1914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https://robomongo.org/download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83453</TotalTime>
  <Words>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9326</cp:revision>
  <dcterms:created xsi:type="dcterms:W3CDTF">2006-08-16T00:00:00Z</dcterms:created>
  <dcterms:modified xsi:type="dcterms:W3CDTF">2019-11-28T10:12:10Z</dcterms:modified>
</cp:coreProperties>
</file>