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86100" y="35739"/>
            <a:ext cx="33147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- </a:t>
            </a:r>
            <a:r>
              <a:rPr lang="en-US" sz="1200" dirty="0"/>
              <a:t>Disabling the Whitelabel Error </a:t>
            </a:r>
            <a:r>
              <a:rPr lang="en-US" sz="1200" dirty="0" smtClean="0"/>
              <a:t>Page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1" y="1476375"/>
            <a:ext cx="3105150" cy="247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Oval 6"/>
          <p:cNvSpPr/>
          <p:nvPr/>
        </p:nvSpPr>
        <p:spPr>
          <a:xfrm>
            <a:off x="154789" y="1452562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5733" y="3560349"/>
            <a:ext cx="7506520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spring.autoconfigure.exclude=org.springframework.boot.autoconfigure.web.servlet.error.ErrorMvcAutoConfiguration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74428" y="3516198"/>
            <a:ext cx="304800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3" y="3941349"/>
            <a:ext cx="5619750" cy="2286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9" name="Rectangular Callout 8"/>
          <p:cNvSpPr/>
          <p:nvPr/>
        </p:nvSpPr>
        <p:spPr>
          <a:xfrm>
            <a:off x="4247331" y="839914"/>
            <a:ext cx="4038600" cy="612648"/>
          </a:xfrm>
          <a:prstGeom prst="wedgeRectCallout">
            <a:avLst>
              <a:gd name="adj1" fmla="val -63082"/>
              <a:gd name="adj2" fmla="val 7788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Adding this entry to the </a:t>
            </a:r>
            <a:r>
              <a:rPr lang="en-US" sz="1200" dirty="0">
                <a:solidFill>
                  <a:srgbClr val="FF0000"/>
                </a:solidFill>
              </a:rPr>
              <a:t>application.properties</a:t>
            </a:r>
            <a:r>
              <a:rPr lang="en-US" sz="1200" dirty="0"/>
              <a:t> file will disable the error page and show a concise page that originates from the underlying application container, e.g., Tomcat.</a:t>
            </a:r>
            <a:endParaRPr lang="en-US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2590801" y="2438400"/>
            <a:ext cx="5695130" cy="765048"/>
          </a:xfrm>
          <a:prstGeom prst="wedgeRectCallout">
            <a:avLst>
              <a:gd name="adj1" fmla="val -14749"/>
              <a:gd name="adj2" fmla="val 9987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We can achieve the same result by excluding the </a:t>
            </a:r>
            <a:r>
              <a:rPr lang="en-US" sz="1200" b="1" i="1" dirty="0"/>
              <a:t>ErrorMvcAutoConfiguration</a:t>
            </a:r>
            <a:r>
              <a:rPr lang="en-US" sz="1200" b="1" dirty="0"/>
              <a:t> bean.</a:t>
            </a:r>
            <a:r>
              <a:rPr lang="en-US" sz="1200" dirty="0"/>
              <a:t> We can do this by either adding this entry to the </a:t>
            </a:r>
            <a:r>
              <a:rPr lang="en-US" sz="1200" dirty="0" smtClean="0"/>
              <a:t>properties file </a:t>
            </a:r>
            <a:r>
              <a:rPr lang="en-US" sz="1200" dirty="0"/>
              <a:t>Or by adding this annotation to the main </a:t>
            </a:r>
            <a:r>
              <a:rPr lang="en-US" sz="1200" dirty="0" smtClean="0"/>
              <a:t>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88009</TotalTime>
  <Words>50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9546</cp:revision>
  <dcterms:created xsi:type="dcterms:W3CDTF">2006-08-16T00:00:00Z</dcterms:created>
  <dcterms:modified xsi:type="dcterms:W3CDTF">2019-07-17T13:46:05Z</dcterms:modified>
</cp:coreProperties>
</file>