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</a:t>
            </a:r>
            <a:r>
              <a:rPr lang="en-US" sz="1200" dirty="0" err="1"/>
              <a:t>ObjectId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0"/>
            <a:ext cx="47434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105400" y="465137"/>
            <a:ext cx="3962400" cy="3082498"/>
          </a:xfrm>
          <a:prstGeom prst="wedgeRectCallout">
            <a:avLst>
              <a:gd name="adj1" fmla="val -96270"/>
              <a:gd name="adj2" fmla="val -212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each document stored in a collection requires a unique _id field that acts as a primary key. If an inserted document omits the _id field, the </a:t>
            </a:r>
            <a:r>
              <a:rPr lang="en-US" sz="1200" dirty="0" err="1"/>
              <a:t>MongoDB</a:t>
            </a:r>
            <a:r>
              <a:rPr lang="en-US" sz="1200" dirty="0"/>
              <a:t> driver automatically generates an </a:t>
            </a:r>
            <a:r>
              <a:rPr lang="en-US" sz="1200" dirty="0" err="1"/>
              <a:t>ObjectId</a:t>
            </a:r>
            <a:r>
              <a:rPr lang="en-US" sz="1200" dirty="0"/>
              <a:t> for the _id field.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also applies to documents inserted through update operations with </a:t>
            </a:r>
            <a:r>
              <a:rPr lang="en-US" sz="1200" dirty="0" err="1"/>
              <a:t>upsert</a:t>
            </a:r>
            <a:r>
              <a:rPr lang="en-US" sz="1200" dirty="0"/>
              <a:t>: true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</a:t>
            </a:r>
            <a:r>
              <a:rPr lang="en-US" sz="1200" dirty="0" err="1"/>
              <a:t>MongoDB</a:t>
            </a:r>
            <a:r>
              <a:rPr lang="en-US" sz="1200" dirty="0"/>
              <a:t> creates a unique index on the _id field during the creation of a collection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_id field is always the first field in the documents. If the server receives a document that does not have the _id field first, then the server will move the field to the beginning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7975" y="744925"/>
            <a:ext cx="13326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Sample Document</a:t>
            </a:r>
          </a:p>
        </p:txBody>
      </p:sp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</a:t>
            </a:r>
            <a:r>
              <a:rPr lang="en-US" sz="1200" dirty="0" err="1"/>
              <a:t>ObjectId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60375" y="455613"/>
            <a:ext cx="8455025" cy="2303423"/>
          </a:xfrm>
          <a:prstGeom prst="wedgeRectCallout">
            <a:avLst>
              <a:gd name="adj1" fmla="val -16798"/>
              <a:gd name="adj2" fmla="val 677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 </a:t>
            </a:r>
            <a:r>
              <a:rPr lang="en-US" sz="1200" b="1" dirty="0" err="1"/>
              <a:t>ObjectId</a:t>
            </a:r>
            <a:r>
              <a:rPr lang="en-US" sz="1200" dirty="0"/>
              <a:t> is a 12-byte BSON type having the following structure </a:t>
            </a:r>
            <a:r>
              <a:rPr lang="en-US" sz="1200" dirty="0" smtClean="0"/>
              <a:t>−</a:t>
            </a:r>
            <a:br>
              <a:rPr lang="en-US" sz="1200" dirty="0" smtClean="0"/>
            </a:br>
            <a:endParaRPr lang="en-US" sz="1200" dirty="0"/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first 4 bytes representing the seconds since the </a:t>
            </a:r>
            <a:r>
              <a:rPr lang="en-US" sz="1200" dirty="0" err="1"/>
              <a:t>unix</a:t>
            </a:r>
            <a:r>
              <a:rPr lang="en-US" sz="1200" dirty="0"/>
              <a:t> epoch</a:t>
            </a:r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next 3 bytes are the machine identifier</a:t>
            </a:r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next 2 bytes consists of process id</a:t>
            </a:r>
          </a:p>
          <a:p>
            <a:pPr marL="1085850" lvl="2" indent="-171450">
              <a:buFont typeface="Wingdings" pitchFamily="2" charset="2"/>
              <a:buChar char="v"/>
            </a:pPr>
            <a:r>
              <a:rPr lang="en-US" sz="1200" dirty="0"/>
              <a:t>The last 3 bytes are a random counter </a:t>
            </a:r>
            <a:r>
              <a:rPr lang="en-US" sz="1200" dirty="0"/>
              <a:t>value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</a:t>
            </a:r>
            <a:r>
              <a:rPr lang="en-US" sz="1200" dirty="0"/>
              <a:t> uses </a:t>
            </a:r>
            <a:r>
              <a:rPr lang="en-US" sz="1200" dirty="0" err="1"/>
              <a:t>ObjectIds</a:t>
            </a:r>
            <a:r>
              <a:rPr lang="en-US" sz="1200" dirty="0"/>
              <a:t> as the default value of </a:t>
            </a:r>
            <a:r>
              <a:rPr lang="en-US" sz="1200" b="1" dirty="0"/>
              <a:t>_id</a:t>
            </a:r>
            <a:r>
              <a:rPr lang="en-US" sz="1200" dirty="0"/>
              <a:t> field of each document, which is generated while the creation of any document. The complex combination of </a:t>
            </a:r>
            <a:r>
              <a:rPr lang="en-US" sz="1200" dirty="0" err="1"/>
              <a:t>ObjectId</a:t>
            </a:r>
            <a:r>
              <a:rPr lang="en-US" sz="1200" dirty="0"/>
              <a:t> makes all the _id fields unique.</a:t>
            </a:r>
          </a:p>
        </p:txBody>
      </p:sp>
      <p:pic>
        <p:nvPicPr>
          <p:cNvPr id="3074" name="Picture 2" descr="Image result for mongo _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64770"/>
            <a:ext cx="4495800" cy="16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7400" y="3144971"/>
            <a:ext cx="73129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ObjectID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09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83332</TotalTime>
  <Words>81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9245</cp:revision>
  <dcterms:created xsi:type="dcterms:W3CDTF">2006-08-16T00:00:00Z</dcterms:created>
  <dcterms:modified xsi:type="dcterms:W3CDTF">2019-11-20T11:05:18Z</dcterms:modified>
</cp:coreProperties>
</file>