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Count() Function with Examples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288925" y="1524000"/>
            <a:ext cx="8169275" cy="879473"/>
          </a:xfrm>
          <a:prstGeom prst="wedgeRectCallout">
            <a:avLst>
              <a:gd name="adj1" fmla="val -9469"/>
              <a:gd name="adj2" fmla="val 12743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concept of aggregation is to carry out a computation on the results which are returned in a query. For example, suppose you wanted to know what is the count of documents in a collection as per the query fired, then </a:t>
            </a:r>
            <a:r>
              <a:rPr lang="en-US" sz="1200" dirty="0" err="1"/>
              <a:t>MongoDB</a:t>
            </a:r>
            <a:r>
              <a:rPr lang="en-US" sz="1200" dirty="0"/>
              <a:t> provides the count() function.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895600" y="3130546"/>
            <a:ext cx="205740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/>
              <a:t>db.Employee.count</a:t>
            </a:r>
            <a:r>
              <a:rPr lang="en-US" sz="16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83974</TotalTime>
  <Words>60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9617</cp:revision>
  <dcterms:created xsi:type="dcterms:W3CDTF">2006-08-16T00:00:00Z</dcterms:created>
  <dcterms:modified xsi:type="dcterms:W3CDTF">2020-02-17T10:37:42Z</dcterms:modified>
</cp:coreProperties>
</file>