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www.mkyong.com/spring-boot/spring-rest-validation-example/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Path Variables Validation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8200" y="1618174"/>
            <a:ext cx="1600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SpringBootDemo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7162800" y="1730950"/>
            <a:ext cx="914400" cy="6126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45207" y="2075814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48400" y="2048618"/>
            <a:ext cx="911225" cy="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4724400" y="3218374"/>
            <a:ext cx="1447800" cy="612648"/>
          </a:xfrm>
          <a:prstGeom prst="wedgeRoundRectCallout">
            <a:avLst>
              <a:gd name="adj1" fmla="val -2602"/>
              <a:gd name="adj2" fmla="val -1713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Create/Update/Get/delete/Get list of Employee details</a:t>
            </a:r>
            <a:endParaRPr lang="en-US" sz="12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68387" y="3204234"/>
            <a:ext cx="2398713" cy="776140"/>
          </a:xfrm>
          <a:prstGeom prst="wedgeRoundRectCallout">
            <a:avLst>
              <a:gd name="adj1" fmla="val 38663"/>
              <a:gd name="adj2" fmla="val -1325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</a:t>
            </a:r>
            <a:r>
              <a:rPr lang="en-US" sz="1200" dirty="0" smtClean="0"/>
              <a:t>onsuming </a:t>
            </a:r>
            <a:r>
              <a:rPr lang="en-US" sz="1200" dirty="0"/>
              <a:t>a RESTful Web Services by using  </a:t>
            </a:r>
            <a:r>
              <a:rPr lang="en-US" sz="1200" dirty="0" smtClean="0"/>
              <a:t>Postman client</a:t>
            </a:r>
            <a:endParaRPr lang="en-US" sz="1200" dirty="0"/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07" y="17309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28080" y="1453511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5"/>
              </a:rPr>
              <a:t>https://www.mkyong.com/spring-boot/spring-rest-validation-example/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918886"/>
              </p:ext>
            </p:extLst>
          </p:nvPr>
        </p:nvGraphicFramePr>
        <p:xfrm>
          <a:off x="4267200" y="2171700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6" imgW="609840" imgH="685800" progId="Package">
                  <p:embed/>
                </p:oleObj>
              </mc:Choice>
              <mc:Fallback>
                <p:oleObj name="Packager Shell Object" showAsIcon="1" r:id="rId6" imgW="609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7200" y="2171700"/>
                        <a:ext cx="609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6" y="2362200"/>
            <a:ext cx="2419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2667000" y="1008374"/>
            <a:ext cx="5715000" cy="676913"/>
          </a:xfrm>
          <a:prstGeom prst="wedgeRoundRectCallout">
            <a:avLst>
              <a:gd name="adj1" fmla="val -52865"/>
              <a:gd name="adj2" fmla="val 162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Apply </a:t>
            </a:r>
            <a:r>
              <a:rPr lang="en-US" sz="1200" dirty="0">
                <a:solidFill>
                  <a:srgbClr val="FF0000"/>
                </a:solidFill>
              </a:rPr>
              <a:t>@Validated</a:t>
            </a:r>
            <a:r>
              <a:rPr lang="en-US" sz="1200" dirty="0"/>
              <a:t> on class level, and add </a:t>
            </a: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javax.validation.constraints.*</a:t>
            </a:r>
            <a:r>
              <a:rPr lang="en-US" sz="1200" dirty="0"/>
              <a:t> annotations on path variables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52800"/>
            <a:ext cx="6745287" cy="9810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9" name="Straight Arrow Connector 8"/>
          <p:cNvCxnSpPr/>
          <p:nvPr/>
        </p:nvCxnSpPr>
        <p:spPr>
          <a:xfrm flipH="1">
            <a:off x="18288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86000" y="112805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52800" y="218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Path Variables Validation</a:t>
            </a:r>
          </a:p>
        </p:txBody>
      </p:sp>
    </p:spTree>
    <p:extLst>
      <p:ext uri="{BB962C8B-B14F-4D97-AF65-F5344CB8AC3E}">
        <p14:creationId xmlns:p14="http://schemas.microsoft.com/office/powerpoint/2010/main" val="34255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2" descr="Image result for postman clien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191000" y="838200"/>
            <a:ext cx="4755296" cy="685800"/>
          </a:xfrm>
          <a:prstGeom prst="wedgeRoundRectCallout">
            <a:avLst>
              <a:gd name="adj1" fmla="val -52289"/>
              <a:gd name="adj2" fmla="val 1178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the </a:t>
            </a:r>
            <a:r>
              <a:rPr lang="en-US" sz="1200" dirty="0">
                <a:solidFill>
                  <a:srgbClr val="FF0000"/>
                </a:solidFill>
              </a:rPr>
              <a:t>@Validated</a:t>
            </a:r>
            <a:r>
              <a:rPr lang="en-US" sz="1200" dirty="0"/>
              <a:t> is failed, it will trigger a </a:t>
            </a:r>
            <a:r>
              <a:rPr lang="en-US" sz="1200" dirty="0" err="1">
                <a:solidFill>
                  <a:srgbClr val="FF0000"/>
                </a:solidFill>
              </a:rPr>
              <a:t>ConstraintViolationException</a:t>
            </a:r>
            <a:r>
              <a:rPr lang="en-US" sz="1200" dirty="0"/>
              <a:t>, we can override the error code like this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810000" y="914400"/>
            <a:ext cx="3048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01" y="2025649"/>
            <a:ext cx="6964363" cy="9810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Rectangle 10"/>
          <p:cNvSpPr/>
          <p:nvPr/>
        </p:nvSpPr>
        <p:spPr>
          <a:xfrm>
            <a:off x="3352800" y="21838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Path Variables Validation</a:t>
            </a:r>
          </a:p>
        </p:txBody>
      </p:sp>
    </p:spTree>
    <p:extLst>
      <p:ext uri="{BB962C8B-B14F-4D97-AF65-F5344CB8AC3E}">
        <p14:creationId xmlns:p14="http://schemas.microsoft.com/office/powerpoint/2010/main" val="10213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87810</TotalTime>
  <Words>39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Package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9518</cp:revision>
  <dcterms:created xsi:type="dcterms:W3CDTF">2006-08-16T00:00:00Z</dcterms:created>
  <dcterms:modified xsi:type="dcterms:W3CDTF">2019-08-07T08:36:39Z</dcterms:modified>
</cp:coreProperties>
</file>