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9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85915"/>
            <a:ext cx="4200909" cy="33432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35739"/>
            <a:ext cx="4038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Using </a:t>
            </a:r>
            <a:r>
              <a:rPr lang="en-US" sz="1200" dirty="0" smtClean="0"/>
              <a:t>MapSqlParameterSource </a:t>
            </a:r>
            <a:r>
              <a:rPr lang="en-US" sz="1200" dirty="0"/>
              <a:t>to provide parameter values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800600" y="1985931"/>
            <a:ext cx="3733800" cy="649286"/>
          </a:xfrm>
          <a:prstGeom prst="wedgeRoundRectCallout">
            <a:avLst>
              <a:gd name="adj1" fmla="val -71853"/>
              <a:gd name="adj2" fmla="val 19117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MapSqlParameterSource</a:t>
            </a:r>
            <a:r>
              <a:rPr lang="en-US" sz="1200" dirty="0"/>
              <a:t> that resembles a Map but provides a more convenient addValue method that can be chained.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359931"/>
            <a:ext cx="8912225" cy="12116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82647</TotalTime>
  <Words>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8987</cp:revision>
  <dcterms:created xsi:type="dcterms:W3CDTF">2006-08-16T00:00:00Z</dcterms:created>
  <dcterms:modified xsi:type="dcterms:W3CDTF">2019-02-28T04:20:19Z</dcterms:modified>
</cp:coreProperties>
</file>