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742642"/>
            <a:ext cx="4711700" cy="31813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Using SqlParameterSource to provide parameter values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46650" y="1847849"/>
            <a:ext cx="4121150" cy="1891839"/>
          </a:xfrm>
          <a:prstGeom prst="wedgeRoundRectCallout">
            <a:avLst>
              <a:gd name="adj1" fmla="val -52765"/>
              <a:gd name="adj2" fmla="val -309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Using a Map to provide parameter values works fine, but it’s not the most convenient class to use. Spring provides a couple of implementations of the </a:t>
            </a:r>
            <a:r>
              <a:rPr lang="en-US" sz="1200" dirty="0">
                <a:solidFill>
                  <a:srgbClr val="FF0000"/>
                </a:solidFill>
              </a:rPr>
              <a:t>SqlParameterSource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that can be used </a:t>
            </a:r>
            <a:r>
              <a:rPr lang="en-US" sz="1200" dirty="0" smtClean="0"/>
              <a:t>instead. The </a:t>
            </a:r>
            <a:r>
              <a:rPr lang="en-US" sz="1200" dirty="0"/>
              <a:t>first one is </a:t>
            </a:r>
            <a:r>
              <a:rPr lang="en-US" sz="1200" dirty="0">
                <a:solidFill>
                  <a:srgbClr val="FF0000"/>
                </a:solidFill>
              </a:rPr>
              <a:t>BeanPropertySqlParameterSource</a:t>
            </a:r>
            <a:r>
              <a:rPr lang="en-US" sz="1200" dirty="0"/>
              <a:t>, which is a very convenient class if you have a JavaBean-compliant class that contains your values. It will use the corresponding getter method to extract the parameter values.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359931"/>
            <a:ext cx="8912225" cy="1211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82732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8985</cp:revision>
  <dcterms:created xsi:type="dcterms:W3CDTF">2006-08-16T00:00:00Z</dcterms:created>
  <dcterms:modified xsi:type="dcterms:W3CDTF">2019-02-27T04:10:44Z</dcterms:modified>
</cp:coreProperties>
</file>