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Calling a stored procedure with SimpleJdbcCall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162"/>
            <a:ext cx="5067300" cy="3190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1" name="Rounded Rectangular Callout 10"/>
          <p:cNvSpPr/>
          <p:nvPr/>
        </p:nvSpPr>
        <p:spPr>
          <a:xfrm>
            <a:off x="5105400" y="1371600"/>
            <a:ext cx="3733800" cy="990600"/>
          </a:xfrm>
          <a:prstGeom prst="wedgeRoundRectCallout">
            <a:avLst>
              <a:gd name="adj1" fmla="val -56292"/>
              <a:gd name="adj2" fmla="val 314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in_employeeId parameter contains the id of the </a:t>
            </a:r>
            <a:r>
              <a:rPr lang="en-US" sz="1200" dirty="0" smtClean="0"/>
              <a:t>employee you </a:t>
            </a:r>
            <a:r>
              <a:rPr lang="en-US" sz="1200" dirty="0"/>
              <a:t>are looking up.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out parameters return the data read from the table.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762000"/>
            <a:ext cx="4229467" cy="40992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Calling a stored procedure with SimpleJdbcCall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10100" y="762000"/>
            <a:ext cx="4305300" cy="3200400"/>
          </a:xfrm>
          <a:prstGeom prst="wedgeRoundRectCallout">
            <a:avLst>
              <a:gd name="adj1" fmla="val -70778"/>
              <a:gd name="adj2" fmla="val -261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SimpleJdbcCall is declared in a similar manner to the SimpleJdbcInsert. You should instantiate and configure the class in the initialization method of your data access layer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code you write for the execution of the call involves creating an </a:t>
            </a:r>
            <a:r>
              <a:rPr lang="en-US" sz="1200" dirty="0" err="1"/>
              <a:t>SqlParameterSource</a:t>
            </a:r>
            <a:r>
              <a:rPr lang="en-US" sz="1200" dirty="0"/>
              <a:t> containing the IN parameter. It’s important to match the name provided for the input value with that of the parameter name declared in the stored procedure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</a:t>
            </a:r>
            <a:r>
              <a:rPr lang="en-US" sz="1200" dirty="0" smtClean="0"/>
              <a:t>t </a:t>
            </a:r>
            <a:r>
              <a:rPr lang="en-US" sz="1200" dirty="0"/>
              <a:t>is important to use the names of the out parameters as they are declared in the stored procedure.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execute method takes the IN parameters and returns a Map containing any out parameters keyed by the name as specified in the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23047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82698</TotalTime>
  <Words>16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8997</cp:revision>
  <dcterms:created xsi:type="dcterms:W3CDTF">2006-08-16T00:00:00Z</dcterms:created>
  <dcterms:modified xsi:type="dcterms:W3CDTF">2019-03-01T04:52:59Z</dcterms:modified>
</cp:coreProperties>
</file>