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64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7/27/2019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048000" y="35739"/>
            <a:ext cx="2667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– Configure Jetty </a:t>
            </a:r>
            <a:r>
              <a:rPr lang="en-US" sz="1200" dirty="0" smtClean="0"/>
              <a:t>Options</a:t>
            </a:r>
            <a:endParaRPr lang="en-US" sz="12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1439977" y="990600"/>
            <a:ext cx="6942024" cy="762000"/>
          </a:xfrm>
          <a:prstGeom prst="wedgeRoundRectCallout">
            <a:avLst>
              <a:gd name="adj1" fmla="val -20940"/>
              <a:gd name="adj2" fmla="val 73497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To override, default jetty runtime configuration – you can configure them in </a:t>
            </a:r>
            <a:r>
              <a:rPr lang="en-US" sz="1200" dirty="0" smtClean="0">
                <a:solidFill>
                  <a:srgbClr val="C00000"/>
                </a:solidFill>
              </a:rPr>
              <a:t>application.properties</a:t>
            </a:r>
            <a:r>
              <a:rPr lang="en-US" sz="1200" dirty="0" smtClean="0"/>
              <a:t> file</a:t>
            </a:r>
            <a:r>
              <a:rPr lang="en-US" sz="1200" dirty="0"/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905000"/>
            <a:ext cx="4572000" cy="250507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2858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87679</TotalTime>
  <Words>20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9437</cp:revision>
  <dcterms:created xsi:type="dcterms:W3CDTF">2006-08-16T00:00:00Z</dcterms:created>
  <dcterms:modified xsi:type="dcterms:W3CDTF">2019-07-27T06:28:39Z</dcterms:modified>
</cp:coreProperties>
</file>