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58" r:id="rId2"/>
    <p:sldId id="459" r:id="rId3"/>
    <p:sldId id="460" r:id="rId4"/>
    <p:sldId id="461" r:id="rId5"/>
    <p:sldId id="462" r:id="rId6"/>
    <p:sldId id="464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rt.spri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47800"/>
            <a:ext cx="8150225" cy="33322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5575" y="465138"/>
            <a:ext cx="8643937" cy="612648"/>
          </a:xfrm>
          <a:prstGeom prst="wedgeRoundRectCallout">
            <a:avLst>
              <a:gd name="adj1" fmla="val -29667"/>
              <a:gd name="adj2" fmla="val 110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One of the ways to Bootstrapping a Spring Boot application is by using Spring Initializer.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do this, you will have to visit the Spring Initializer web page </a:t>
            </a:r>
            <a:r>
              <a:rPr lang="en-US" sz="1200" dirty="0">
                <a:hlinkClick r:id="rId4"/>
              </a:rPr>
              <a:t>https://start.spring.io/</a:t>
            </a:r>
            <a:r>
              <a:rPr lang="en-US" sz="1200" dirty="0"/>
              <a:t> and choose your Build, Spring Boot Version and platform. Also, you need to provide a Group, Artifact and required dependencies to run the application.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0600" y="1905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9800" y="27801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</a:t>
            </a:r>
            <a:r>
              <a:rPr lang="en-US" sz="1200" dirty="0" smtClean="0"/>
              <a:t>using </a:t>
            </a:r>
            <a:r>
              <a:rPr lang="en-US" sz="1200" dirty="0"/>
              <a:t>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030913" cy="857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6703" y="914400"/>
            <a:ext cx="7769225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provides a number of </a:t>
            </a:r>
            <a:r>
              <a:rPr lang="en-US" sz="1200" b="1" dirty="0"/>
              <a:t>Starters</a:t>
            </a:r>
            <a:r>
              <a:rPr lang="en-US" sz="1200" dirty="0"/>
              <a:t> to add the jars in our class path. For example, for writing a Rest Endpoint, we need to add the </a:t>
            </a:r>
            <a:r>
              <a:rPr lang="en-US" sz="1200" b="1" dirty="0"/>
              <a:t>spring-boot-starter-web</a:t>
            </a:r>
            <a:r>
              <a:rPr lang="en-US" sz="1200" dirty="0"/>
              <a:t> dependency in our class path.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1905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09800" y="27801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</a:t>
            </a:r>
            <a:r>
              <a:rPr lang="en-US" sz="1200" dirty="0" smtClean="0"/>
              <a:t>using </a:t>
            </a:r>
            <a:r>
              <a:rPr lang="en-US" sz="1200" dirty="0"/>
              <a:t>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96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6703" y="914400"/>
            <a:ext cx="5174497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HelloWorldApplication is </a:t>
            </a:r>
            <a:r>
              <a:rPr lang="en-US" sz="1200" dirty="0"/>
              <a:t>the entry point of the spring boot application to start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57400"/>
            <a:ext cx="5562600" cy="26955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733800" y="2971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09800" y="27801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</a:t>
            </a:r>
            <a:r>
              <a:rPr lang="en-US" sz="1200" dirty="0" smtClean="0"/>
              <a:t>using </a:t>
            </a:r>
            <a:r>
              <a:rPr lang="en-US" sz="1200" dirty="0"/>
              <a:t>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5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85030"/>
            <a:ext cx="5486400" cy="3705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1810732" y="1898019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363798" y="3323430"/>
            <a:ext cx="152400" cy="685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97" y="3322644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2209800" y="27801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</a:t>
            </a:r>
            <a:r>
              <a:rPr lang="en-US" sz="1200" dirty="0" smtClean="0"/>
              <a:t>using </a:t>
            </a:r>
            <a:r>
              <a:rPr lang="en-US" sz="1200" dirty="0"/>
              <a:t>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5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1" y="913391"/>
            <a:ext cx="8573012" cy="102768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7499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an Executable </a:t>
            </a:r>
            <a:r>
              <a:rPr lang="en-US" sz="1200" dirty="0" smtClean="0"/>
              <a:t>JAR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2296" y="801949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09800" y="27801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</a:t>
            </a:r>
            <a:r>
              <a:rPr lang="en-US" sz="1200" dirty="0" smtClean="0"/>
              <a:t>using </a:t>
            </a:r>
            <a:r>
              <a:rPr lang="en-US" sz="1200" dirty="0"/>
              <a:t>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362200" y="488466"/>
            <a:ext cx="128599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gradle </a:t>
            </a:r>
            <a:r>
              <a:rPr lang="en-US" sz="1200" dirty="0"/>
              <a:t>clean build</a:t>
            </a:r>
          </a:p>
        </p:txBody>
      </p:sp>
    </p:spTree>
    <p:extLst>
      <p:ext uri="{BB962C8B-B14F-4D97-AF65-F5344CB8AC3E}">
        <p14:creationId xmlns:p14="http://schemas.microsoft.com/office/powerpoint/2010/main" val="2026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884140"/>
            <a:ext cx="6468187" cy="175306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8132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Run Hello World with Java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751564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28" y="2971800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2209800" y="27801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Bootstrapping </a:t>
            </a:r>
            <a:r>
              <a:rPr lang="en-US" sz="1200" dirty="0"/>
              <a:t>a Spring Boot application </a:t>
            </a:r>
            <a:r>
              <a:rPr lang="en-US" sz="1200" dirty="0" smtClean="0"/>
              <a:t>using </a:t>
            </a:r>
            <a:r>
              <a:rPr lang="en-US" sz="1200" dirty="0"/>
              <a:t>Spring </a:t>
            </a:r>
            <a:r>
              <a:rPr lang="en-US" sz="1200" dirty="0" smtClean="0"/>
              <a:t>Initializer?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388014" y="465138"/>
            <a:ext cx="269157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 -jar HelloWorld-0.0.1-SNAPSHOT.jar</a:t>
            </a:r>
          </a:p>
        </p:txBody>
      </p:sp>
    </p:spTree>
    <p:extLst>
      <p:ext uri="{BB962C8B-B14F-4D97-AF65-F5344CB8AC3E}">
        <p14:creationId xmlns:p14="http://schemas.microsoft.com/office/powerpoint/2010/main" val="38990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87641</TotalTime>
  <Words>136</Words>
  <Application>Microsoft Office PowerPoint</Application>
  <PresentationFormat>Custom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9343</cp:revision>
  <dcterms:created xsi:type="dcterms:W3CDTF">2006-08-16T00:00:00Z</dcterms:created>
  <dcterms:modified xsi:type="dcterms:W3CDTF">2019-05-10T05:07:15Z</dcterms:modified>
</cp:coreProperties>
</file>