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pring.io/tools3/sts/a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21837"/>
            <a:ext cx="29718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How to Create Spring Boot Project in </a:t>
            </a:r>
            <a:r>
              <a:rPr lang="en-US" sz="1200" dirty="0" smtClean="0"/>
              <a:t>STS?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762000"/>
            <a:ext cx="8474690" cy="40306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8925" y="359654"/>
            <a:ext cx="302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https://spring.io/tools3/sts/all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87704</TotalTime>
  <Words>13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9346</cp:revision>
  <dcterms:created xsi:type="dcterms:W3CDTF">2006-08-16T00:00:00Z</dcterms:created>
  <dcterms:modified xsi:type="dcterms:W3CDTF">2019-05-11T05:09:44Z</dcterms:modified>
</cp:coreProperties>
</file>