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76" y="2111604"/>
            <a:ext cx="4751392" cy="28098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0" y="35739"/>
            <a:ext cx="3124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– Configure Jetty </a:t>
            </a:r>
            <a:r>
              <a:rPr lang="en-US" sz="1200" dirty="0" smtClean="0"/>
              <a:t>Server (Maven)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20776" y="533400"/>
            <a:ext cx="8770823" cy="1371600"/>
          </a:xfrm>
          <a:prstGeom prst="wedgeRoundRectCallout">
            <a:avLst>
              <a:gd name="adj1" fmla="val -20940"/>
              <a:gd name="adj2" fmla="val 7349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By default, Spring boot uses embedded </a:t>
            </a:r>
            <a:r>
              <a:rPr lang="en-US" sz="1200" dirty="0">
                <a:solidFill>
                  <a:srgbClr val="C00000"/>
                </a:solidFill>
              </a:rPr>
              <a:t>tomcat</a:t>
            </a:r>
            <a:r>
              <a:rPr lang="en-US" sz="1200" dirty="0"/>
              <a:t> server to run the application.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At </a:t>
            </a:r>
            <a:r>
              <a:rPr lang="en-US" sz="1200" dirty="0"/>
              <a:t>times, you may need to use </a:t>
            </a:r>
            <a:r>
              <a:rPr lang="en-US" sz="1200" dirty="0">
                <a:solidFill>
                  <a:srgbClr val="C00000"/>
                </a:solidFill>
              </a:rPr>
              <a:t>jetty</a:t>
            </a:r>
            <a:r>
              <a:rPr lang="en-US" sz="1200" dirty="0"/>
              <a:t> server in place of tomcat server.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Spring </a:t>
            </a:r>
            <a:r>
              <a:rPr lang="en-US" sz="1200" dirty="0"/>
              <a:t>Boot provides Tomcat and Jetty dependencies bundled together as separate starters to help make this process as easy as possible. You can use jetty with following simple steps</a:t>
            </a:r>
            <a:r>
              <a:rPr lang="en-US" sz="1200" dirty="0" smtClean="0"/>
              <a:t>.</a:t>
            </a:r>
          </a:p>
          <a:p>
            <a:pPr marL="628650" lvl="1" indent="-171450">
              <a:buFont typeface="Wingdings" pitchFamily="2" charset="2"/>
              <a:buChar char="v"/>
            </a:pPr>
            <a:r>
              <a:rPr lang="en-US" sz="1200" dirty="0"/>
              <a:t>You will need to update </a:t>
            </a:r>
            <a:r>
              <a:rPr lang="en-US" sz="1200" dirty="0"/>
              <a:t>pom.xml</a:t>
            </a:r>
            <a:r>
              <a:rPr lang="en-US" sz="1200" dirty="0"/>
              <a:t> and add dependency for </a:t>
            </a:r>
            <a:r>
              <a:rPr lang="en-US" sz="1200" dirty="0"/>
              <a:t>spring-boot-starter-jetty</a:t>
            </a:r>
            <a:r>
              <a:rPr lang="en-US" sz="1200" dirty="0"/>
              <a:t>. Also, you will need to exclude default added </a:t>
            </a:r>
            <a:r>
              <a:rPr lang="en-US" sz="1200" dirty="0"/>
              <a:t>spring-boot-starter-tomcat</a:t>
            </a:r>
            <a:r>
              <a:rPr lang="en-US" sz="1200" dirty="0"/>
              <a:t> dependency.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87658</TotalTime>
  <Words>76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9435</cp:revision>
  <dcterms:created xsi:type="dcterms:W3CDTF">2006-08-16T00:00:00Z</dcterms:created>
  <dcterms:modified xsi:type="dcterms:W3CDTF">2019-06-11T08:19:58Z</dcterms:modified>
</cp:coreProperties>
</file>