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61" r:id="rId2"/>
    <p:sldId id="462" r:id="rId3"/>
    <p:sldId id="463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eginnersbook.com/2015/04/json-tutoria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95600" y="35739"/>
            <a:ext cx="2971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Mapping Relational Databases to </a:t>
            </a:r>
            <a:r>
              <a:rPr lang="en-US" sz="1200" dirty="0" err="1"/>
              <a:t>MongoDB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Image result for mongodb documents and collec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75" y="2362200"/>
            <a:ext cx="4568825" cy="256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307975" y="914400"/>
            <a:ext cx="8150225" cy="1295400"/>
          </a:xfrm>
          <a:prstGeom prst="wedgeRoundRectCallout">
            <a:avLst>
              <a:gd name="adj1" fmla="val -16264"/>
              <a:gd name="adj2" fmla="val 7794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Collections</a:t>
            </a:r>
            <a:r>
              <a:rPr lang="en-US" sz="1200" dirty="0"/>
              <a:t> in </a:t>
            </a:r>
            <a:r>
              <a:rPr lang="en-US" sz="1200" dirty="0" err="1"/>
              <a:t>MongoDB</a:t>
            </a:r>
            <a:r>
              <a:rPr lang="en-US" sz="1200" dirty="0"/>
              <a:t> is equivalent to the tables in RDBMS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 smtClean="0"/>
              <a:t>Documents</a:t>
            </a:r>
            <a:r>
              <a:rPr lang="en-US" sz="1200" dirty="0"/>
              <a:t> in </a:t>
            </a:r>
            <a:r>
              <a:rPr lang="en-US" sz="1200" dirty="0" err="1"/>
              <a:t>MongoDB</a:t>
            </a:r>
            <a:r>
              <a:rPr lang="en-US" sz="1200" dirty="0"/>
              <a:t> is equivalent to the rows in RDBMS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 smtClean="0"/>
              <a:t>Fields</a:t>
            </a:r>
            <a:r>
              <a:rPr lang="en-US" sz="1200" dirty="0"/>
              <a:t> in </a:t>
            </a:r>
            <a:r>
              <a:rPr lang="en-US" sz="1200" dirty="0" err="1"/>
              <a:t>MongoDB</a:t>
            </a:r>
            <a:r>
              <a:rPr lang="en-US" sz="1200" dirty="0"/>
              <a:t> is equivalent to the columns in RDBMS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Fields (key and value pairs) are stored in document, documents are stored in collection and collections are stored in database.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2957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95600" y="35739"/>
            <a:ext cx="2971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Mapping Relational Databases to </a:t>
            </a:r>
            <a:r>
              <a:rPr lang="en-US" sz="1200" dirty="0" err="1"/>
              <a:t>MongoDB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3733800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5153025" y="1524000"/>
            <a:ext cx="3733800" cy="842772"/>
          </a:xfrm>
          <a:prstGeom prst="wedgeRoundRectCallout">
            <a:avLst>
              <a:gd name="adj1" fmla="val -62415"/>
              <a:gd name="adj2" fmla="val 47807"/>
              <a:gd name="adj3" fmla="val 16667"/>
            </a:avLst>
          </a:prstGeom>
          <a:ln w="317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b="1" dirty="0" smtClean="0"/>
          </a:p>
          <a:p>
            <a:endParaRPr lang="en-US" sz="1200" b="1" dirty="0"/>
          </a:p>
          <a:p>
            <a:r>
              <a:rPr lang="en-US" sz="1200" b="1" dirty="0" smtClean="0"/>
              <a:t>This </a:t>
            </a:r>
            <a:r>
              <a:rPr lang="en-US" sz="1200" b="1" dirty="0"/>
              <a:t>is how a document looks in </a:t>
            </a:r>
            <a:r>
              <a:rPr lang="en-US" sz="1200" b="1" dirty="0" err="1"/>
              <a:t>MongoDB</a:t>
            </a:r>
            <a:r>
              <a:rPr lang="en-US" sz="1200" b="1" dirty="0"/>
              <a:t>:</a:t>
            </a:r>
            <a:r>
              <a:rPr lang="en-US" sz="1200" dirty="0"/>
              <a:t> As you can see this is similar to the row in RDBMS. The only difference is that they are in JSON format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9969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table vs coll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2" y="1143000"/>
            <a:ext cx="5311775" cy="367738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95600" y="35739"/>
            <a:ext cx="2971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Mapping Relational Databases to </a:t>
            </a:r>
            <a:r>
              <a:rPr lang="en-US" sz="1200" dirty="0" err="1"/>
              <a:t>MongoDB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5419725" y="617538"/>
            <a:ext cx="3648075" cy="2811462"/>
          </a:xfrm>
          <a:prstGeom prst="wedgeRoundRectCallout">
            <a:avLst>
              <a:gd name="adj1" fmla="val -57598"/>
              <a:gd name="adj2" fmla="val -16219"/>
              <a:gd name="adj3" fmla="val 16667"/>
            </a:avLst>
          </a:prstGeom>
          <a:ln w="317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Here we will see how a table in relational database looks in </a:t>
            </a:r>
            <a:r>
              <a:rPr lang="en-US" sz="1200" dirty="0" err="1"/>
              <a:t>MongoDB</a:t>
            </a:r>
            <a:r>
              <a:rPr lang="en-US" sz="1200" dirty="0"/>
              <a:t>. As you see columns are represented as key-value pairs(</a:t>
            </a:r>
            <a:r>
              <a:rPr lang="en-US" sz="1200" b="1" dirty="0">
                <a:hlinkClick r:id="rId4"/>
              </a:rPr>
              <a:t>JSON</a:t>
            </a:r>
            <a:r>
              <a:rPr lang="en-US" sz="1200" dirty="0"/>
              <a:t> Format), rows are represented as documents. </a:t>
            </a:r>
            <a:r>
              <a:rPr lang="en-US" sz="1200" dirty="0" err="1"/>
              <a:t>MongoDB</a:t>
            </a:r>
            <a:r>
              <a:rPr lang="en-US" sz="1200" dirty="0"/>
              <a:t> automatically inserts a unique _id(12-byte field) field in every document, this serves as primary key for each document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err="1"/>
              <a:t>MongoDB</a:t>
            </a:r>
            <a:r>
              <a:rPr lang="en-US" sz="1200" dirty="0"/>
              <a:t> is that it supports dynamic schema which means one document of a collection can have 4 fields while the other document has only 3 fields. This is not possible in relational database.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0305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83347</TotalTime>
  <Words>51</Words>
  <Application>Microsoft Office PowerPoint</Application>
  <PresentationFormat>Custom</PresentationFormat>
  <Paragraphs>16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9259</cp:revision>
  <dcterms:created xsi:type="dcterms:W3CDTF">2006-08-16T00:00:00Z</dcterms:created>
  <dcterms:modified xsi:type="dcterms:W3CDTF">2019-11-20T11:31:40Z</dcterms:modified>
</cp:coreProperties>
</file>