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1" y="35739"/>
            <a:ext cx="1981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Different Types of SQL JOINs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2438400"/>
            <a:ext cx="8250237" cy="16478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ular Callout 8"/>
          <p:cNvSpPr/>
          <p:nvPr/>
        </p:nvSpPr>
        <p:spPr>
          <a:xfrm>
            <a:off x="405606" y="1032668"/>
            <a:ext cx="7239000" cy="948532"/>
          </a:xfrm>
          <a:prstGeom prst="wedgeRectCallout">
            <a:avLst>
              <a:gd name="adj1" fmla="val -20833"/>
              <a:gd name="adj2" fmla="val 9764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(INNER) JOIN</a:t>
            </a:r>
            <a:r>
              <a:rPr lang="en-US" sz="1200" dirty="0"/>
              <a:t>: Returns records that have matching values in both tables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LEFT (OUTER) JOIN</a:t>
            </a:r>
            <a:r>
              <a:rPr lang="en-US" sz="1200" dirty="0"/>
              <a:t>: Returns all records from the left table, and the matched records from the right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RIGHT (OUTER) JOIN</a:t>
            </a:r>
            <a:r>
              <a:rPr lang="en-US" sz="1200" dirty="0"/>
              <a:t>: Returns all records from the right table, and the matched records from the left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FULL (OUTER) JOIN</a:t>
            </a:r>
            <a:r>
              <a:rPr lang="en-US" sz="1200" dirty="0"/>
              <a:t>: Returns all records when there is a match in either left or right table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83678</TotalTime>
  <Words>84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9349</cp:revision>
  <dcterms:created xsi:type="dcterms:W3CDTF">2006-08-16T00:00:00Z</dcterms:created>
  <dcterms:modified xsi:type="dcterms:W3CDTF">2019-09-11T10:12:03Z</dcterms:modified>
</cp:coreProperties>
</file>