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94743"/>
            <a:ext cx="2057400" cy="847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Attributes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2181226" y="1056481"/>
            <a:ext cx="5026025" cy="795337"/>
          </a:xfrm>
          <a:prstGeom prst="wedgeRectCallout">
            <a:avLst>
              <a:gd name="adj1" fmla="val -13151"/>
              <a:gd name="adj2" fmla="val 13140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XML elements can have attributes, just like HTML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Attributes are designed to contain data related to a specific element.</a:t>
            </a:r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616197"/>
            <a:ext cx="2057400" cy="847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Attributes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5575" y="617538"/>
            <a:ext cx="8836025" cy="754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the first example </a:t>
            </a:r>
            <a:r>
              <a:rPr lang="en-US" sz="1200" dirty="0" smtClean="0"/>
              <a:t>type is </a:t>
            </a:r>
            <a:r>
              <a:rPr lang="en-US" sz="1200" dirty="0"/>
              <a:t>an attribute. In the </a:t>
            </a:r>
            <a:r>
              <a:rPr lang="en-US" sz="1200" dirty="0" smtClean="0"/>
              <a:t>second example, type </a:t>
            </a:r>
            <a:r>
              <a:rPr lang="en-US" sz="1200" dirty="0"/>
              <a:t>is an element. Both examples provide the same information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There are no rules about when to use attributes or when to use elements in XML.</a:t>
            </a:r>
          </a:p>
        </p:txBody>
      </p:sp>
      <p:sp>
        <p:nvSpPr>
          <p:cNvPr id="8" name="Oval 7"/>
          <p:cNvSpPr/>
          <p:nvPr/>
        </p:nvSpPr>
        <p:spPr>
          <a:xfrm>
            <a:off x="2571750" y="2182015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6057900" y="2126454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563015"/>
            <a:ext cx="2000250" cy="9334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90893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84438</TotalTime>
  <Words>54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9240</cp:revision>
  <dcterms:created xsi:type="dcterms:W3CDTF">2006-08-16T00:00:00Z</dcterms:created>
  <dcterms:modified xsi:type="dcterms:W3CDTF">2020-05-27T07:31:31Z</dcterms:modified>
</cp:coreProperties>
</file>