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105400" y="1341438"/>
            <a:ext cx="2286000" cy="762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24074"/>
            <a:ext cx="2705100" cy="2667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Elements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36526" y="455612"/>
            <a:ext cx="3581400" cy="1363663"/>
          </a:xfrm>
          <a:prstGeom prst="wedgeRectCallout">
            <a:avLst>
              <a:gd name="adj1" fmla="val -24101"/>
              <a:gd name="adj2" fmla="val 704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fr-FR" sz="1200" dirty="0"/>
              <a:t>An XML document contains XML Elements</a:t>
            </a:r>
            <a:r>
              <a:rPr lang="fr-FR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element can </a:t>
            </a:r>
            <a:r>
              <a:rPr lang="en-US" sz="1200" dirty="0" smtClean="0"/>
              <a:t>contain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Text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attributes,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other </a:t>
            </a:r>
            <a:r>
              <a:rPr lang="en-US" sz="1200" dirty="0" smtClean="0"/>
              <a:t>elements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or a mix of the above</a:t>
            </a:r>
            <a:endParaRPr lang="en-US" sz="1200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6214"/>
            <a:ext cx="18859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1964"/>
            <a:ext cx="1171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4486275" y="496093"/>
            <a:ext cx="3581400" cy="681832"/>
          </a:xfrm>
          <a:prstGeom prst="wedgeRectCallout">
            <a:avLst>
              <a:gd name="adj1" fmla="val -10005"/>
              <a:gd name="adj2" fmla="val 7745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element with no content is said to be empty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use a so called self-closing 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3457574"/>
            <a:ext cx="5181599" cy="11144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are case-sensitive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must start with a letter or underscore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cannot start with the letters xml (or XML, or Xml,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can contain letters, digits, hyphens, underscores, and periods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cannot contain </a:t>
            </a:r>
            <a:r>
              <a:rPr lang="en-US" sz="1200" dirty="0" smtClean="0"/>
              <a:t>spaces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10000" y="3075801"/>
            <a:ext cx="13516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XML Naming Rules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Elements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27252"/>
              </p:ext>
            </p:extLst>
          </p:nvPr>
        </p:nvGraphicFramePr>
        <p:xfrm>
          <a:off x="765175" y="1027112"/>
          <a:ext cx="776922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42"/>
                <a:gridCol w="2589742"/>
                <a:gridCol w="258974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Style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Lower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All letters lower case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Upper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All letters upper case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Underscore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&lt;first_name&gt;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Underscore separates words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Pascal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Uppercase first letter in each word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Camel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&lt;</a:t>
                      </a:r>
                      <a:r>
                        <a:rPr lang="en-US" sz="1200" dirty="0" err="1">
                          <a:effectLst/>
                        </a:rPr>
                        <a:t>firstName</a:t>
                      </a:r>
                      <a:r>
                        <a:rPr lang="en-US" sz="1200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Uppercase first letter in each word except the first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5177" y="646112"/>
            <a:ext cx="21130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Commonly used Naming </a:t>
            </a:r>
            <a:r>
              <a:rPr lang="en-US" sz="1200" dirty="0"/>
              <a:t>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4700" y="3800475"/>
            <a:ext cx="7769225" cy="68580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Avoid </a:t>
            </a:r>
            <a:r>
              <a:rPr lang="en-US" sz="1200" dirty="0"/>
              <a:t>"-". If you name something "first-name", some software may think you want to subtract "name" from "first".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Avoid ".". If you name something "first.name", some software may think that "name" is a property of the object "first".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Avoid ":". Colons are reserved for namespaces (more later).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063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83372</TotalTime>
  <Words>216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9221</cp:revision>
  <dcterms:created xsi:type="dcterms:W3CDTF">2006-08-16T00:00:00Z</dcterms:created>
  <dcterms:modified xsi:type="dcterms:W3CDTF">2020-05-26T04:48:37Z</dcterms:modified>
</cp:coreProperties>
</file>