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XML Elements are Extensible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7975" y="508000"/>
            <a:ext cx="5502274" cy="904875"/>
          </a:xfrm>
          <a:prstGeom prst="wedgeRectCallout">
            <a:avLst>
              <a:gd name="adj1" fmla="val -25659"/>
              <a:gd name="adj2" fmla="val 10625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elements can be extended to carry more information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Let's </a:t>
            </a:r>
            <a:r>
              <a:rPr lang="en-US" sz="1200" dirty="0" smtClean="0"/>
              <a:t>assume that </a:t>
            </a:r>
            <a:r>
              <a:rPr lang="en-US" sz="1200" dirty="0"/>
              <a:t>we created an application that extracted the &lt;Name&gt;, &lt;Id&gt;, and &lt;Age&gt; elements from the XML document to produce </a:t>
            </a:r>
            <a:r>
              <a:rPr lang="en-US" sz="1200" dirty="0" smtClean="0"/>
              <a:t>the output in GUI</a:t>
            </a:r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" y="1955800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4" name="Rounded Rectangle 13"/>
          <p:cNvSpPr/>
          <p:nvPr/>
        </p:nvSpPr>
        <p:spPr>
          <a:xfrm>
            <a:off x="4743449" y="2260600"/>
            <a:ext cx="19050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Name : Peter</a:t>
            </a:r>
          </a:p>
          <a:p>
            <a:r>
              <a:rPr lang="en-US" dirty="0" smtClean="0"/>
              <a:t>Id : 3674</a:t>
            </a:r>
          </a:p>
          <a:p>
            <a:r>
              <a:rPr lang="en-US" dirty="0" smtClean="0"/>
              <a:t>Age : 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6987" y="1955799"/>
            <a:ext cx="3225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4972049" y="1270000"/>
            <a:ext cx="7239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" y="3403600"/>
            <a:ext cx="2238375" cy="990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Rectangular Callout 22"/>
          <p:cNvSpPr/>
          <p:nvPr/>
        </p:nvSpPr>
        <p:spPr>
          <a:xfrm>
            <a:off x="3211512" y="3581400"/>
            <a:ext cx="5627688" cy="1219200"/>
          </a:xfrm>
          <a:prstGeom prst="wedgeRectCallout">
            <a:avLst>
              <a:gd name="adj1" fmla="val -55786"/>
              <a:gd name="adj2" fmla="val -953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r>
              <a:rPr lang="en-US" sz="1050" b="1" dirty="0" smtClean="0"/>
              <a:t>Assume </a:t>
            </a:r>
            <a:r>
              <a:rPr lang="en-US" sz="1050" b="1" dirty="0"/>
              <a:t>that the author of the XML document added some extra </a:t>
            </a:r>
            <a:r>
              <a:rPr lang="en-US" sz="1050" b="1" dirty="0" smtClean="0"/>
              <a:t>information(Salary) </a:t>
            </a:r>
            <a:r>
              <a:rPr lang="en-US" sz="1050" b="1" dirty="0"/>
              <a:t>to </a:t>
            </a:r>
            <a:r>
              <a:rPr lang="en-US" sz="1050" b="1" dirty="0" smtClean="0"/>
              <a:t>it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r>
              <a:rPr lang="en-US" sz="1050" dirty="0"/>
              <a:t>Should the application break or crash?</a:t>
            </a:r>
          </a:p>
          <a:p>
            <a:r>
              <a:rPr lang="en-US" sz="1050" dirty="0" smtClean="0"/>
              <a:t>	No</a:t>
            </a:r>
            <a:r>
              <a:rPr lang="en-US" sz="1050" dirty="0"/>
              <a:t>. The application should still be able to find the </a:t>
            </a:r>
            <a:r>
              <a:rPr lang="en-US" sz="1050" dirty="0" smtClean="0"/>
              <a:t>&lt;</a:t>
            </a:r>
            <a:r>
              <a:rPr lang="en-US" sz="1050" dirty="0"/>
              <a:t> Name </a:t>
            </a:r>
            <a:r>
              <a:rPr lang="en-US" sz="1050" dirty="0" smtClean="0"/>
              <a:t>&gt;, &lt;</a:t>
            </a:r>
            <a:r>
              <a:rPr lang="en-US" sz="1050" dirty="0"/>
              <a:t> Id </a:t>
            </a:r>
            <a:r>
              <a:rPr lang="en-US" sz="1050" dirty="0" smtClean="0"/>
              <a:t>&gt;, </a:t>
            </a:r>
            <a:r>
              <a:rPr lang="en-US" sz="1050" dirty="0"/>
              <a:t>and </a:t>
            </a:r>
            <a:r>
              <a:rPr lang="en-US" sz="1050" dirty="0" smtClean="0"/>
              <a:t>&lt;</a:t>
            </a:r>
            <a:r>
              <a:rPr lang="en-US" sz="1050" dirty="0"/>
              <a:t> Age </a:t>
            </a:r>
            <a:r>
              <a:rPr lang="en-US" sz="1050" dirty="0" smtClean="0"/>
              <a:t>&gt; </a:t>
            </a:r>
            <a:r>
              <a:rPr lang="en-US" sz="1050" dirty="0"/>
              <a:t>elements in the XML document and produce the same </a:t>
            </a:r>
            <a:r>
              <a:rPr lang="en-US" sz="1050" dirty="0" smtClean="0"/>
              <a:t>output. So XML </a:t>
            </a:r>
            <a:r>
              <a:rPr lang="en-US" sz="1050" dirty="0"/>
              <a:t>can be extended without breaking applications.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83360</TotalTime>
  <Words>78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9226</cp:revision>
  <dcterms:created xsi:type="dcterms:W3CDTF">2006-08-16T00:00:00Z</dcterms:created>
  <dcterms:modified xsi:type="dcterms:W3CDTF">2020-05-27T07:20:30Z</dcterms:modified>
</cp:coreProperties>
</file>