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128837"/>
            <a:ext cx="3114675" cy="790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 - </a:t>
            </a:r>
            <a:r>
              <a:rPr lang="en-US" sz="1200" dirty="0"/>
              <a:t>Entity </a:t>
            </a:r>
            <a:r>
              <a:rPr lang="en-US" sz="1200" dirty="0" smtClean="0"/>
              <a:t>References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55575" y="769938"/>
            <a:ext cx="8683625" cy="1058862"/>
          </a:xfrm>
          <a:prstGeom prst="wedgeRectCallout">
            <a:avLst>
              <a:gd name="adj1" fmla="val -25198"/>
              <a:gd name="adj2" fmla="val 7535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Some characters have a special meaning in XML.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place a character like "&lt;" inside an XML element, it will generate an error because the parser interprets it as the start of a new element.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will generate an XML error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14650" y="2357437"/>
            <a:ext cx="609600" cy="242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43350"/>
            <a:ext cx="3248025" cy="857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21" name="Straight Arrow Connector 20"/>
          <p:cNvCxnSpPr/>
          <p:nvPr/>
        </p:nvCxnSpPr>
        <p:spPr>
          <a:xfrm flipH="1">
            <a:off x="6248400" y="4250531"/>
            <a:ext cx="609600" cy="242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4468813" y="3190874"/>
            <a:ext cx="4598988" cy="529431"/>
          </a:xfrm>
          <a:prstGeom prst="wedgeRectCallout">
            <a:avLst>
              <a:gd name="adj1" fmla="val -24577"/>
              <a:gd name="adj2" fmla="val 9154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avoid this error, replace the "&lt;" character with an </a:t>
            </a:r>
            <a:r>
              <a:rPr lang="en-US" sz="1200" b="1" dirty="0"/>
              <a:t>entity reference</a:t>
            </a:r>
            <a:r>
              <a:rPr lang="en-U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 - </a:t>
            </a:r>
            <a:r>
              <a:rPr lang="en-US" sz="1200" dirty="0"/>
              <a:t>Entity </a:t>
            </a:r>
            <a:r>
              <a:rPr lang="en-US" sz="1200" dirty="0" smtClean="0"/>
              <a:t>References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309688"/>
            <a:ext cx="4514850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003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83348</TotalTime>
  <Words>66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9209</cp:revision>
  <dcterms:created xsi:type="dcterms:W3CDTF">2006-08-16T00:00:00Z</dcterms:created>
  <dcterms:modified xsi:type="dcterms:W3CDTF">2020-05-26T04:06:34Z</dcterms:modified>
</cp:coreProperties>
</file>