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276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disable spring logo banner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524039"/>
            <a:ext cx="69459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By default, all spring boot applications will show up below spring logo banner in all spring boot applications.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3419475" cy="1343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524788"/>
            <a:ext cx="5009528" cy="24784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/>
          <p:nvPr/>
        </p:nvCxnSpPr>
        <p:spPr>
          <a:xfrm flipH="1" flipV="1">
            <a:off x="3352800" y="42672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87548</TotalTime>
  <Words>31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9365</cp:revision>
  <dcterms:created xsi:type="dcterms:W3CDTF">2006-08-16T00:00:00Z</dcterms:created>
  <dcterms:modified xsi:type="dcterms:W3CDTF">2019-07-10T09:33:46Z</dcterms:modified>
</cp:coreProperties>
</file>