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295400" y="35739"/>
            <a:ext cx="647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 smtClean="0"/>
              <a:t>MongoDB</a:t>
            </a:r>
            <a:r>
              <a:rPr lang="en-US" sz="1200" dirty="0" smtClean="0"/>
              <a:t> Regular Expression (Regex) with Examples </a:t>
            </a:r>
            <a:r>
              <a:rPr lang="en-US" sz="1200" dirty="0" smtClean="0"/>
              <a:t>- </a:t>
            </a:r>
            <a:r>
              <a:rPr lang="en-US" sz="1200" dirty="0"/>
              <a:t>Fetching last 'n' documents from a collection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219200" y="3198840"/>
            <a:ext cx="4478149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db.Employee.find</a:t>
            </a:r>
            <a:r>
              <a:rPr lang="en-US" sz="1400" dirty="0"/>
              <a:t>().sort({_id:-1}).limit(2).</a:t>
            </a:r>
            <a:r>
              <a:rPr lang="en-US" sz="1400" dirty="0" err="1"/>
              <a:t>forEach</a:t>
            </a:r>
            <a:r>
              <a:rPr lang="en-US" sz="1400" dirty="0"/>
              <a:t>(</a:t>
            </a:r>
            <a:r>
              <a:rPr lang="en-US" sz="1400" dirty="0" err="1"/>
              <a:t>printjson</a:t>
            </a:r>
            <a:r>
              <a:rPr lang="en-US" sz="1400" dirty="0"/>
              <a:t>)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12775" y="1377978"/>
            <a:ext cx="8074025" cy="1366710"/>
          </a:xfrm>
          <a:prstGeom prst="wedgeRoundRectCallout">
            <a:avLst>
              <a:gd name="adj1" fmla="val -3590"/>
              <a:gd name="adj2" fmla="val 851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1) When querying for the documents, use the sort function to sort the records in reverse order based on the _id field value in the collection. The -1 basically indicates to sort the documents in reverse order or descending order so that the last document becomes the first document to be displayed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2) Then use the limit clause to just display the number of records you want. Here we have set the limit clause (2), so it will fetch the last two documents.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84074</TotalTime>
  <Words>88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9663</cp:revision>
  <dcterms:created xsi:type="dcterms:W3CDTF">2006-08-16T00:00:00Z</dcterms:created>
  <dcterms:modified xsi:type="dcterms:W3CDTF">2020-03-12T11:14:22Z</dcterms:modified>
</cp:coreProperties>
</file>