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2" r:id="rId2"/>
    <p:sldId id="461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9" d="100"/>
          <a:sy n="99" d="100"/>
        </p:scale>
        <p:origin x="696" y="96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24200" y="35739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 </a:t>
            </a:r>
            <a:r>
              <a:rPr lang="en-US" sz="1200" dirty="0" smtClean="0"/>
              <a:t>Vs. </a:t>
            </a:r>
            <a:r>
              <a:rPr lang="en-US" sz="1200" dirty="0"/>
              <a:t>NoSQL Database Differences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981989"/>
              </p:ext>
            </p:extLst>
          </p:nvPr>
        </p:nvGraphicFramePr>
        <p:xfrm>
          <a:off x="346075" y="769938"/>
          <a:ext cx="8531226" cy="33680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522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8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effectLst/>
                        </a:rPr>
                        <a:t>SQL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effectLst/>
                        </a:rPr>
                        <a:t>NoSQL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>
                          <a:effectLst/>
                        </a:rPr>
                        <a:t>SQL Databases </a:t>
                      </a:r>
                      <a:r>
                        <a:rPr lang="en-US" sz="1200" dirty="0">
                          <a:effectLst/>
                        </a:rPr>
                        <a:t>are categorized as Relational Database Management System (RDBMS).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NoSQL databases are categorized as Non-relational or distributed database system.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SQL databases have fixed or static or predefined schema.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NoSQL databases have dynamic schema.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SQL databases display data in form of tables so it is known as 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200" dirty="0" smtClean="0">
                          <a:effectLst/>
                        </a:rPr>
                        <a:t>table-based </a:t>
                      </a:r>
                      <a:r>
                        <a:rPr lang="en-US" sz="1200" dirty="0">
                          <a:effectLst/>
                        </a:rPr>
                        <a:t>database.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NoSQL</a:t>
                      </a:r>
                      <a:r>
                        <a:rPr lang="en-US" sz="1200" dirty="0">
                          <a:effectLst/>
                        </a:rPr>
                        <a:t> databases display data as collection of key-value pair, documents, graph databases or wide-column stores.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SQL databases are vertically scalable.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NoSQL</a:t>
                      </a:r>
                      <a:r>
                        <a:rPr lang="en-US" sz="1200" dirty="0">
                          <a:effectLst/>
                        </a:rPr>
                        <a:t> databases are horizontally scalable.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SQL databases use a powerful language "Structured Query Language" to define and manipulate the data.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In </a:t>
                      </a:r>
                      <a:r>
                        <a:rPr lang="en-US" sz="1200" dirty="0" err="1">
                          <a:effectLst/>
                        </a:rPr>
                        <a:t>NoSQL</a:t>
                      </a:r>
                      <a:r>
                        <a:rPr lang="en-US" sz="1200" dirty="0">
                          <a:effectLst/>
                        </a:rPr>
                        <a:t> databases, collection of documents are used to query the data. It is also called unstructured query language. It varies from database to database.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SQL databases are best suited for complex queries.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NoSQL</a:t>
                      </a:r>
                      <a:r>
                        <a:rPr lang="en-US" sz="1200" dirty="0">
                          <a:effectLst/>
                        </a:rPr>
                        <a:t> databases are not so good for complex queries because these are not as powerful as SQL queries.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30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24200" y="35739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 </a:t>
            </a:r>
            <a:r>
              <a:rPr lang="en-US" sz="1200" dirty="0" smtClean="0"/>
              <a:t>Vs. </a:t>
            </a:r>
            <a:r>
              <a:rPr lang="en-US" sz="1200" dirty="0"/>
              <a:t>NoSQL Database Differences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654227"/>
              </p:ext>
            </p:extLst>
          </p:nvPr>
        </p:nvGraphicFramePr>
        <p:xfrm>
          <a:off x="307974" y="482600"/>
          <a:ext cx="8607426" cy="12598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187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effectLst/>
                        </a:rPr>
                        <a:t>SQL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effectLst/>
                        </a:rPr>
                        <a:t>NoSQL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SQL databases are not best suited for hierarchical data storage.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NoSQL</a:t>
                      </a:r>
                      <a:r>
                        <a:rPr lang="en-US" sz="1200" dirty="0">
                          <a:effectLst/>
                        </a:rPr>
                        <a:t> databases are best suited for hierarchical data storage.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MySQL, Oracle, </a:t>
                      </a:r>
                      <a:r>
                        <a:rPr lang="en-US" sz="1200" dirty="0" err="1">
                          <a:effectLst/>
                        </a:rPr>
                        <a:t>Sqlite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PostgreSQL</a:t>
                      </a:r>
                      <a:r>
                        <a:rPr lang="en-US" sz="1200" dirty="0">
                          <a:effectLst/>
                        </a:rPr>
                        <a:t> and MS-SQL etc. are the example of SQL database.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MongoDB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BigTable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Redis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RavenDB</a:t>
                      </a:r>
                      <a:r>
                        <a:rPr lang="en-US" sz="1200" dirty="0">
                          <a:effectLst/>
                        </a:rPr>
                        <a:t>, Cassandra, </a:t>
                      </a:r>
                      <a:r>
                        <a:rPr lang="en-US" sz="1200" dirty="0" err="1">
                          <a:effectLst/>
                        </a:rPr>
                        <a:t>Hbase</a:t>
                      </a:r>
                      <a:r>
                        <a:rPr lang="en-US" sz="1200" dirty="0">
                          <a:effectLst/>
                        </a:rPr>
                        <a:t>, Neo4j, </a:t>
                      </a:r>
                      <a:r>
                        <a:rPr lang="en-US" sz="1200" dirty="0" err="1">
                          <a:effectLst/>
                        </a:rPr>
                        <a:t>CouchDB</a:t>
                      </a:r>
                      <a:r>
                        <a:rPr lang="en-US" sz="1200" dirty="0">
                          <a:effectLst/>
                        </a:rPr>
                        <a:t> etc. are the example of </a:t>
                      </a:r>
                      <a:r>
                        <a:rPr lang="en-US" sz="1200" dirty="0" err="1">
                          <a:effectLst/>
                        </a:rPr>
                        <a:t>nosql</a:t>
                      </a:r>
                      <a:r>
                        <a:rPr lang="en-US" sz="1200" dirty="0">
                          <a:effectLst/>
                        </a:rPr>
                        <a:t> database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57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83410</TotalTime>
  <Words>240</Words>
  <Application>Microsoft Office PowerPoint</Application>
  <PresentationFormat>Custom</PresentationFormat>
  <Paragraphs>25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9286</cp:revision>
  <dcterms:created xsi:type="dcterms:W3CDTF">2006-08-16T00:00:00Z</dcterms:created>
  <dcterms:modified xsi:type="dcterms:W3CDTF">2020-09-10T04:27:01Z</dcterms:modified>
</cp:coreProperties>
</file>