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4" r:id="rId2"/>
    <p:sldId id="469" r:id="rId3"/>
    <p:sldId id="47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Indexing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155575" y="1905000"/>
            <a:ext cx="8836025" cy="990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Indexes support the efficient resolution of queries. Without indexes, </a:t>
            </a:r>
            <a:r>
              <a:rPr lang="en-US" sz="1200" dirty="0" err="1"/>
              <a:t>MongoDB</a:t>
            </a:r>
            <a:r>
              <a:rPr lang="en-US" sz="1200" dirty="0"/>
              <a:t> must scan every document of a collection to select those documents that match the query statement. This scan is highly inefficient and require </a:t>
            </a:r>
            <a:r>
              <a:rPr lang="en-US" sz="1200" dirty="0" err="1"/>
              <a:t>MongoDB</a:t>
            </a:r>
            <a:r>
              <a:rPr lang="en-US" sz="1200" dirty="0"/>
              <a:t> to process a large volume of data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Indexes are special data structures, that store a small portion of the data set in an easy-to-traverse form. The index stores the value of a specific field or set of fields, ordered by the value of the field as specified in the index.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33373" y="2743200"/>
            <a:ext cx="2971801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db.COLLECTION_NAME.ensureIndex</a:t>
            </a:r>
            <a:r>
              <a:rPr lang="en-US" sz="1200" dirty="0"/>
              <a:t>({KEY:1})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333373" y="677746"/>
            <a:ext cx="6553200" cy="762000"/>
          </a:xfrm>
          <a:prstGeom prst="wedgeRectCallout">
            <a:avLst>
              <a:gd name="adj1" fmla="val -36183"/>
              <a:gd name="adj2" fmla="val 224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create an index you need to use </a:t>
            </a:r>
            <a:r>
              <a:rPr lang="en-US" sz="1200" dirty="0" err="1"/>
              <a:t>ensureIndex</a:t>
            </a:r>
            <a:r>
              <a:rPr lang="en-US" sz="1200" dirty="0"/>
              <a:t>() method of </a:t>
            </a:r>
            <a:r>
              <a:rPr lang="en-US" sz="1200" dirty="0" err="1"/>
              <a:t>MongoDB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key is the name of the field on which you want to create index and 1 is for ascending order. To create index in descending order you need to use -1.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Indexing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373" y="2376100"/>
            <a:ext cx="59009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81600" y="3962400"/>
            <a:ext cx="3352800" cy="4095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db.mycol.ensureIndex</a:t>
            </a:r>
            <a:r>
              <a:rPr lang="en-US" sz="1200" dirty="0"/>
              <a:t>({"title":1</a:t>
            </a:r>
            <a:r>
              <a:rPr lang="en-US" sz="1200" dirty="0" smtClean="0"/>
              <a:t>})</a:t>
            </a:r>
          </a:p>
          <a:p>
            <a:r>
              <a:rPr lang="en-US" sz="1200" dirty="0" err="1"/>
              <a:t>db.mycol.ensureIndex</a:t>
            </a:r>
            <a:r>
              <a:rPr lang="en-US" sz="1200" dirty="0"/>
              <a:t>({"title":1,"description":-1})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3595300"/>
            <a:ext cx="71410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410073" y="2376099"/>
            <a:ext cx="4429127" cy="734199"/>
          </a:xfrm>
          <a:prstGeom prst="wedgeRectCallout">
            <a:avLst>
              <a:gd name="adj1" fmla="val 5968"/>
              <a:gd name="adj2" fmla="val 16890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 </a:t>
            </a:r>
            <a:r>
              <a:rPr lang="en-US" sz="1200" b="1" dirty="0" err="1"/>
              <a:t>ensureIndex</a:t>
            </a:r>
            <a:r>
              <a:rPr lang="en-US" sz="1200" b="1" dirty="0"/>
              <a:t>()</a:t>
            </a:r>
            <a:r>
              <a:rPr lang="en-US" sz="1200" dirty="0"/>
              <a:t> method you can pass multiple fields, to create index on multiple fields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9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Indexing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13371"/>
              </p:ext>
            </p:extLst>
          </p:nvPr>
        </p:nvGraphicFramePr>
        <p:xfrm>
          <a:off x="460375" y="1143000"/>
          <a:ext cx="8464551" cy="210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2225"/>
                <a:gridCol w="1295400"/>
                <a:gridCol w="5876926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Parameter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background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Builds the index in the background so that building an index does not block other database activities. Specify true to build in the background. The default value is false.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unique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Creates a unique index so that the collection will not accept insertion of documents where the index key or keys match an existing value in the index. Specify true to create a unique index. The default value is false.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The name of the index. If unspecified, </a:t>
                      </a:r>
                      <a:r>
                        <a:rPr lang="en-US" sz="1200" dirty="0" err="1">
                          <a:effectLst/>
                        </a:rPr>
                        <a:t>MongoDB</a:t>
                      </a:r>
                      <a:r>
                        <a:rPr lang="en-US" sz="1200" dirty="0">
                          <a:effectLst/>
                        </a:rPr>
                        <a:t> generates an index name by concatenating the names of the 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9900" y="769938"/>
            <a:ext cx="45692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/>
              <a:t>ensureIndex</a:t>
            </a:r>
            <a:r>
              <a:rPr lang="en-US" sz="1200" b="1" dirty="0"/>
              <a:t>()</a:t>
            </a:r>
            <a:r>
              <a:rPr lang="en-US" sz="1200" dirty="0"/>
              <a:t> method also accepts list of options (which are optional)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61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84028</TotalTime>
  <Words>278</Words>
  <Application>Microsoft Office PowerPoint</Application>
  <PresentationFormat>Custom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9648</cp:revision>
  <dcterms:created xsi:type="dcterms:W3CDTF">2006-08-16T00:00:00Z</dcterms:created>
  <dcterms:modified xsi:type="dcterms:W3CDTF">2020-02-25T09:23:22Z</dcterms:modified>
</cp:coreProperties>
</file>