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INSERT INTO SELECT 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1" y="3338897"/>
            <a:ext cx="19018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 INTO </a:t>
            </a:r>
            <a:r>
              <a:rPr lang="en-US" sz="1200" i="1" dirty="0"/>
              <a:t>table2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 * FROM </a:t>
            </a:r>
            <a:r>
              <a:rPr lang="en-US" sz="1200" i="1" dirty="0"/>
              <a:t>table1</a:t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69900" y="2957898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Syntax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0850" y="465138"/>
            <a:ext cx="8235950" cy="9826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INSERT INTO SELECT statement copies data from one table and inserts it into another table.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INSERT </a:t>
            </a:r>
            <a:r>
              <a:rPr lang="en-US" sz="1200" dirty="0"/>
              <a:t>INTO SELECT requires that data types in source and target tables match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existing records in the target table are unaffected</a:t>
            </a:r>
          </a:p>
          <a:p>
            <a:pPr algn="ctr"/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155574" y="2133600"/>
            <a:ext cx="3425825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all columns from one table to another table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334001" y="3338896"/>
            <a:ext cx="3505199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 INTO </a:t>
            </a:r>
            <a:r>
              <a:rPr lang="en-US" sz="1200" i="1" dirty="0"/>
              <a:t>table2 </a:t>
            </a:r>
            <a:r>
              <a:rPr lang="en-US" sz="1200" dirty="0"/>
              <a:t>(</a:t>
            </a:r>
            <a:r>
              <a:rPr lang="en-US" sz="1200" i="1" dirty="0"/>
              <a:t>column1</a:t>
            </a:r>
            <a:r>
              <a:rPr lang="en-US" sz="1200" dirty="0"/>
              <a:t>, </a:t>
            </a:r>
            <a:r>
              <a:rPr lang="en-US" sz="1200" i="1" dirty="0"/>
              <a:t>column2</a:t>
            </a:r>
            <a:r>
              <a:rPr lang="en-US" sz="1200" dirty="0"/>
              <a:t>, </a:t>
            </a:r>
            <a:r>
              <a:rPr lang="en-US" sz="1200" i="1" dirty="0"/>
              <a:t>column3</a:t>
            </a:r>
            <a:r>
              <a:rPr lang="en-US" sz="1200" dirty="0"/>
              <a:t>, ...)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 </a:t>
            </a:r>
            <a:r>
              <a:rPr lang="en-US" sz="1200" i="1" dirty="0"/>
              <a:t>column2</a:t>
            </a:r>
            <a:r>
              <a:rPr lang="en-US" sz="1200" dirty="0"/>
              <a:t>, </a:t>
            </a:r>
            <a:r>
              <a:rPr lang="en-US" sz="1200" i="1" dirty="0"/>
              <a:t>column3</a:t>
            </a:r>
            <a:r>
              <a:rPr lang="en-US" sz="1200" dirty="0"/>
              <a:t>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957897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Syntax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019675" y="2133599"/>
            <a:ext cx="3133726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only some columns from one table into another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INSERT INTO SELECT 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7949" y="2593848"/>
            <a:ext cx="4406899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 INTO employeebackup (EMPLOYEE_ID, EMPLOYEE_NAME)</a:t>
            </a:r>
          </a:p>
          <a:p>
            <a:r>
              <a:rPr lang="en-US" sz="1200" dirty="0"/>
              <a:t>SELECT EMPLOYEE_ID, EMPLOYEE_NAME FROM employee</a:t>
            </a:r>
          </a:p>
          <a:p>
            <a:r>
              <a:rPr lang="en-US" sz="1200" dirty="0"/>
              <a:t>WHERE salary &gt; 7000;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377948" y="2212849"/>
            <a:ext cx="21272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1063622" y="1388551"/>
            <a:ext cx="3425825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all columns from one table to another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10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83886</TotalTime>
  <Words>104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9408</cp:revision>
  <dcterms:created xsi:type="dcterms:W3CDTF">2006-08-16T00:00:00Z</dcterms:created>
  <dcterms:modified xsi:type="dcterms:W3CDTF">2019-10-04T10:07:36Z</dcterms:modified>
</cp:coreProperties>
</file>