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Views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7"/>
            <a:ext cx="8607425" cy="17262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SQL, a view is a virtual table based on the result-set of an SQL statement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view contains rows and columns, just like a real table. The fields in a view are fields from one or more real tables in the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add SQL functions, WHERE, and JOIN statements to a view and present the data as if the data were coming from one single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smtClean="0"/>
              <a:t>A </a:t>
            </a:r>
            <a:r>
              <a:rPr lang="en-US" sz="1200" dirty="0"/>
              <a:t>view always shows up-to-date data! The database engine recreates the data, using the view's SQL statement, every time a user queries a view.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https://www.w3schools.com/sql/sql_unique.asp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83955</TotalTime>
  <Words>122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9473</cp:revision>
  <dcterms:created xsi:type="dcterms:W3CDTF">2006-08-16T00:00:00Z</dcterms:created>
  <dcterms:modified xsi:type="dcterms:W3CDTF">2019-11-18T13:13:29Z</dcterms:modified>
</cp:coreProperties>
</file>