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4" r:id="rId2"/>
    <p:sldId id="465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43972"/>
            <a:ext cx="19812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71" y="552450"/>
            <a:ext cx="5467350" cy="44005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43200" y="35739"/>
            <a:ext cx="42671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use @Value </a:t>
            </a:r>
            <a:r>
              <a:rPr lang="en-US" sz="1200" dirty="0" smtClean="0"/>
              <a:t>annotation with default value in </a:t>
            </a:r>
            <a:r>
              <a:rPr lang="en-US" sz="1200" dirty="0"/>
              <a:t>Spring Boot</a:t>
            </a:r>
            <a:r>
              <a:rPr lang="en-US" sz="1200" dirty="0" smtClean="0"/>
              <a:t>?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267200" y="1476374"/>
            <a:ext cx="4267200" cy="657225"/>
          </a:xfrm>
          <a:prstGeom prst="wedgeRoundRectCallout">
            <a:avLst>
              <a:gd name="adj1" fmla="val -76272"/>
              <a:gd name="adj2" fmla="val 11876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@Value annotation is used to read the environment or application property value in Java code.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858000" y="2971800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895600" y="21336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3124200" y="2495550"/>
            <a:ext cx="3048000" cy="4000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334000" y="3505200"/>
            <a:ext cx="3657600" cy="1219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/>
              <a:t>If the property is not found while running the application, Spring Boot throws the </a:t>
            </a:r>
            <a:r>
              <a:rPr lang="en-US" sz="900" dirty="0">
                <a:solidFill>
                  <a:srgbClr val="FF0000"/>
                </a:solidFill>
              </a:rPr>
              <a:t>Illegal Argument exception as Caused by: </a:t>
            </a:r>
            <a:r>
              <a:rPr lang="en-US" sz="900" dirty="0" err="1">
                <a:solidFill>
                  <a:srgbClr val="FF0000"/>
                </a:solidFill>
              </a:rPr>
              <a:t>java.lang.IllegalArgumentException</a:t>
            </a:r>
            <a:r>
              <a:rPr lang="en-US" sz="900" dirty="0">
                <a:solidFill>
                  <a:srgbClr val="FF0000"/>
                </a:solidFill>
              </a:rPr>
              <a:t>: Could not resolve placeholder 'employee.name' in value "${employee.name}“</a:t>
            </a:r>
          </a:p>
          <a:p>
            <a:endParaRPr lang="en-US" sz="900" u="sng" dirty="0"/>
          </a:p>
          <a:p>
            <a:r>
              <a:rPr lang="en-US" sz="900" dirty="0" smtClean="0"/>
              <a:t>To </a:t>
            </a:r>
            <a:r>
              <a:rPr lang="en-US" sz="900" dirty="0"/>
              <a:t>resolve the placeholder issue, we can set the default value for the property </a:t>
            </a:r>
          </a:p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654279"/>
            <a:ext cx="5381625" cy="43529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080993" y="22479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Flowchart: Alternate Process 9"/>
          <p:cNvSpPr/>
          <p:nvPr/>
        </p:nvSpPr>
        <p:spPr>
          <a:xfrm>
            <a:off x="4800598" y="2362200"/>
            <a:ext cx="3429002" cy="384048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@Value("${</a:t>
            </a:r>
            <a:r>
              <a:rPr lang="en-US" sz="1200" dirty="0" err="1"/>
              <a:t>property_key_name:default_value</a:t>
            </a:r>
            <a:r>
              <a:rPr lang="en-US" sz="1200" dirty="0"/>
              <a:t>}")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5943600" y="3285336"/>
            <a:ext cx="2667000" cy="612648"/>
          </a:xfrm>
          <a:prstGeom prst="wedgeRoundRectCallout">
            <a:avLst>
              <a:gd name="adj1" fmla="val -14824"/>
              <a:gd name="adj2" fmla="val -13445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We </a:t>
            </a:r>
            <a:r>
              <a:rPr lang="en-US" sz="1200" dirty="0"/>
              <a:t>can set the default value for the property using this syntax </a:t>
            </a:r>
          </a:p>
          <a:p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743200" y="35739"/>
            <a:ext cx="42671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use @Value </a:t>
            </a:r>
            <a:r>
              <a:rPr lang="en-US" sz="1200" dirty="0" smtClean="0"/>
              <a:t>annotation with default value in </a:t>
            </a:r>
            <a:r>
              <a:rPr lang="en-US" sz="1200" dirty="0"/>
              <a:t>Spring Boot</a:t>
            </a:r>
            <a:r>
              <a:rPr lang="en-US" sz="1200" dirty="0" smtClean="0"/>
              <a:t>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111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87641</TotalTime>
  <Words>82</Words>
  <Application>Microsoft Office PowerPoint</Application>
  <PresentationFormat>Custom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9391</cp:revision>
  <dcterms:created xsi:type="dcterms:W3CDTF">2006-08-16T00:00:00Z</dcterms:created>
  <dcterms:modified xsi:type="dcterms:W3CDTF">2019-05-17T03:43:52Z</dcterms:modified>
</cp:coreProperties>
</file>