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58" r:id="rId2"/>
    <p:sldId id="460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00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886200" y="35739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AMQP 0-9-1 Model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96" y="1295400"/>
            <a:ext cx="6878637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155575" y="465138"/>
            <a:ext cx="8639633" cy="4572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AMQP 0-9-1 (Advanced Message Queuing Protocol) is a messaging protocol that enables conforming client applications to communicate with conforming messaging middleware brokers.</a:t>
            </a:r>
            <a:endParaRPr lang="en-US" sz="12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307975" y="4114800"/>
            <a:ext cx="8607425" cy="838200"/>
          </a:xfrm>
          <a:prstGeom prst="wedgeRoundRectCallout">
            <a:avLst>
              <a:gd name="adj1" fmla="val -15145"/>
              <a:gd name="adj2" fmla="val -109834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Messaging </a:t>
            </a:r>
            <a:r>
              <a:rPr lang="en-US" sz="1200" dirty="0"/>
              <a:t>brokers receive messages from </a:t>
            </a:r>
            <a:r>
              <a:rPr lang="en-US" sz="1200" i="1" dirty="0"/>
              <a:t>publishers</a:t>
            </a:r>
            <a:r>
              <a:rPr lang="en-US" sz="1200" dirty="0"/>
              <a:t> (applications that publish them, also known as producers) and route them to </a:t>
            </a:r>
            <a:r>
              <a:rPr lang="en-US" sz="1200" i="1" dirty="0"/>
              <a:t>consumers</a:t>
            </a:r>
            <a:r>
              <a:rPr lang="en-US" sz="1200" dirty="0"/>
              <a:t> (applications that process them).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Since it is a network protocol, the publishers, consumers and the broker can all reside on different machines.</a:t>
            </a:r>
          </a:p>
          <a:p>
            <a:pPr marL="171450" indent="-171450" algn="ctr">
              <a:buFont typeface="Wingdings" pitchFamily="2" charset="2"/>
              <a:buChar char="ü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886200" y="35739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AMQP 0-9-1 Model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69" y="762000"/>
            <a:ext cx="6878637" cy="1745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ular Callout 4"/>
          <p:cNvSpPr/>
          <p:nvPr/>
        </p:nvSpPr>
        <p:spPr>
          <a:xfrm>
            <a:off x="361532" y="2667000"/>
            <a:ext cx="8607425" cy="2286000"/>
          </a:xfrm>
          <a:prstGeom prst="wedgeRoundRectCallout">
            <a:avLst>
              <a:gd name="adj1" fmla="val -15911"/>
              <a:gd name="adj2" fmla="val -8877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000" dirty="0"/>
              <a:t>messages are published to </a:t>
            </a:r>
            <a:r>
              <a:rPr lang="en-US" sz="1000" i="1" dirty="0"/>
              <a:t>exchanges</a:t>
            </a:r>
            <a:r>
              <a:rPr lang="en-US" sz="1000" dirty="0"/>
              <a:t>, which are often compared to post offices or mailboxes. Exchanges then distribute message copies to </a:t>
            </a:r>
            <a:r>
              <a:rPr lang="en-US" sz="1000" i="1" dirty="0"/>
              <a:t>queues</a:t>
            </a:r>
            <a:r>
              <a:rPr lang="en-US" sz="1000" dirty="0"/>
              <a:t> using rules called </a:t>
            </a:r>
            <a:r>
              <a:rPr lang="en-US" sz="1000" i="1" dirty="0"/>
              <a:t>bindings</a:t>
            </a:r>
            <a:r>
              <a:rPr lang="en-US" sz="1000" dirty="0"/>
              <a:t>. Then AMQP brokers either deliver messages to consumers subscribed to queues, or consumers fetch/pull messages from queues on demand</a:t>
            </a:r>
            <a:r>
              <a:rPr lang="en-US" sz="10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0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00" dirty="0"/>
              <a:t>Networks are unreliable and applications may fail to process messages therefore the AMQP model has a notion of </a:t>
            </a:r>
            <a:r>
              <a:rPr lang="en-US" sz="1000" i="1" dirty="0"/>
              <a:t>message acknowledgements</a:t>
            </a:r>
            <a:r>
              <a:rPr lang="en-US" sz="1000" dirty="0"/>
              <a:t>: when a message is delivered to a consumer the consumer </a:t>
            </a:r>
            <a:r>
              <a:rPr lang="en-US" sz="1000" i="1" dirty="0"/>
              <a:t>notifies the broker</a:t>
            </a:r>
            <a:r>
              <a:rPr lang="en-US" sz="1000" dirty="0"/>
              <a:t>, either automatically or as soon as the application developer chooses to do so. When message acknowledgements are in use, a broker will only completely remove a message from a queue when it receives a notification for that message (or group of messages</a:t>
            </a:r>
            <a:r>
              <a:rPr lang="en-US" sz="1000" dirty="0" smtClean="0"/>
              <a:t>).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0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00" dirty="0"/>
              <a:t>In certain situations, for example, when a message cannot be routed, messages may be </a:t>
            </a:r>
            <a:r>
              <a:rPr lang="en-US" sz="1000" i="1" dirty="0"/>
              <a:t>returned</a:t>
            </a:r>
            <a:r>
              <a:rPr lang="en-US" sz="1000" dirty="0"/>
              <a:t> to publishers, dropped, or, if the broker implements an extension, placed into a so-called "dead letter queue". Publishers choose how to handle situations like this by publishing messages using certain parameters</a:t>
            </a:r>
            <a:r>
              <a:rPr lang="en-US" sz="10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0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00" dirty="0"/>
              <a:t>Queues, exchanges and bindings are collectively referred to as </a:t>
            </a:r>
            <a:r>
              <a:rPr lang="en-US" sz="1000" i="1" dirty="0"/>
              <a:t>AMQP entities</a:t>
            </a:r>
            <a:r>
              <a:rPr lang="en-US" sz="1000" dirty="0"/>
              <a:t>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8360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87418</TotalTime>
  <Words>42</Words>
  <Application>Microsoft Office PowerPoint</Application>
  <PresentationFormat>Custom</PresentationFormat>
  <Paragraphs>15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9284</cp:revision>
  <dcterms:created xsi:type="dcterms:W3CDTF">2006-08-16T00:00:00Z</dcterms:created>
  <dcterms:modified xsi:type="dcterms:W3CDTF">2019-02-04T08:58:03Z</dcterms:modified>
</cp:coreProperties>
</file>