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</a:t>
            </a:r>
            <a:r>
              <a:rPr lang="en-US" sz="1200" dirty="0" smtClean="0"/>
              <a:t>– Aggregation  ($sum)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6" y="2439924"/>
            <a:ext cx="4100514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db.COLLECTION_NAME.aggregate</a:t>
            </a:r>
            <a:r>
              <a:rPr lang="en-US" sz="1200" dirty="0"/>
              <a:t>(AGGREGATE_OPERATION)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Aggregations operations process data records and return computed results. Aggregation operations group values from multiple documents together, and can perform a variety of operations on the grouped data to return a single result. In SQL count(*) and with group by is an equivalent of </a:t>
            </a:r>
            <a:r>
              <a:rPr lang="en-US" sz="1200" dirty="0" err="1"/>
              <a:t>mongodb</a:t>
            </a:r>
            <a:r>
              <a:rPr lang="en-US" sz="1200" dirty="0"/>
              <a:t> aggregation.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86200" y="3872298"/>
            <a:ext cx="49133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numberOfBooks</a:t>
            </a:r>
            <a:r>
              <a:rPr lang="en-US" sz="1200" dirty="0"/>
              <a:t> : {$sum : 1}}}])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2400" y="350520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1600200"/>
            <a:ext cx="3857625" cy="2043498"/>
          </a:xfrm>
          <a:prstGeom prst="wedgeRectCallout">
            <a:avLst>
              <a:gd name="adj1" fmla="val 6685"/>
              <a:gd name="adj2" fmla="val 6104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smtClean="0"/>
              <a:t>Sums </a:t>
            </a:r>
            <a:r>
              <a:rPr lang="en-US" sz="1200" dirty="0"/>
              <a:t>up the defined value from all documents in the collection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 smtClean="0"/>
              <a:t>Sql</a:t>
            </a:r>
            <a:r>
              <a:rPr lang="en-US" sz="1200" dirty="0" smtClean="0"/>
              <a:t> </a:t>
            </a:r>
            <a:r>
              <a:rPr lang="en-US" sz="1200" dirty="0"/>
              <a:t>equivalent query for the above use case will be </a:t>
            </a:r>
            <a:r>
              <a:rPr lang="en-US" sz="1200" b="1" dirty="0"/>
              <a:t>select </a:t>
            </a:r>
            <a:r>
              <a:rPr lang="en-US" sz="1200" b="1" dirty="0" err="1"/>
              <a:t>by_user</a:t>
            </a:r>
            <a:r>
              <a:rPr lang="en-US" sz="1200" b="1" dirty="0"/>
              <a:t>, count(*) from </a:t>
            </a:r>
            <a:r>
              <a:rPr lang="en-US" sz="1200" b="1" dirty="0" smtClean="0"/>
              <a:t>book group </a:t>
            </a:r>
            <a:r>
              <a:rPr lang="en-US" sz="1200" b="1" dirty="0"/>
              <a:t>by </a:t>
            </a:r>
            <a:r>
              <a:rPr lang="en-US" sz="1200" b="1" dirty="0" err="1"/>
              <a:t>by_user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above example, we have grouped documents by field </a:t>
            </a:r>
            <a:r>
              <a:rPr lang="en-US" sz="1200" b="1" dirty="0" err="1"/>
              <a:t>by_user</a:t>
            </a:r>
            <a:r>
              <a:rPr lang="en-US" sz="1200" dirty="0"/>
              <a:t> and on each occurrence of </a:t>
            </a:r>
            <a:r>
              <a:rPr lang="en-US" sz="1200" dirty="0" err="1"/>
              <a:t>by_user</a:t>
            </a:r>
            <a:r>
              <a:rPr lang="en-US" sz="1200" dirty="0"/>
              <a:t> previous value of sum is incremented.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83653</TotalTime>
  <Words>101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9484</cp:revision>
  <dcterms:created xsi:type="dcterms:W3CDTF">2006-08-16T00:00:00Z</dcterms:created>
  <dcterms:modified xsi:type="dcterms:W3CDTF">2020-01-20T11:01:19Z</dcterms:modified>
</cp:coreProperties>
</file>