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65" r:id="rId2"/>
    <p:sldId id="466" r:id="rId3"/>
    <p:sldId id="467" r:id="rId4"/>
    <p:sldId id="468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kyong.com/spring-boot/spring-rest-validation-exampl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62408" y="21838"/>
            <a:ext cx="219539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REST </a:t>
            </a:r>
            <a:r>
              <a:rPr lang="en-US" sz="1200" dirty="0" smtClean="0"/>
              <a:t>Validation Example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648200" y="1618174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SpringBootDemo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7162800" y="1730950"/>
            <a:ext cx="914400" cy="6126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745207" y="2075814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48400" y="2048618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4724400" y="3218374"/>
            <a:ext cx="1447800" cy="612648"/>
          </a:xfrm>
          <a:prstGeom prst="wedgeRoundRectCallout">
            <a:avLst>
              <a:gd name="adj1" fmla="val -2602"/>
              <a:gd name="adj2" fmla="val -1713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Create/Update/Get/delete/Get list of Employee details</a:t>
            </a:r>
            <a:endParaRPr lang="en-US" sz="12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1068387" y="3204234"/>
            <a:ext cx="2398713" cy="776140"/>
          </a:xfrm>
          <a:prstGeom prst="wedgeRoundRectCallout">
            <a:avLst>
              <a:gd name="adj1" fmla="val 38663"/>
              <a:gd name="adj2" fmla="val -13251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onsuming </a:t>
            </a:r>
            <a:r>
              <a:rPr lang="en-US" sz="1200" dirty="0"/>
              <a:t>a RESTful Web Services by using  </a:t>
            </a:r>
            <a:r>
              <a:rPr lang="en-US" sz="1200" dirty="0" smtClean="0"/>
              <a:t>Postman client</a:t>
            </a:r>
            <a:endParaRPr lang="en-US" sz="1200" dirty="0"/>
          </a:p>
        </p:txBody>
      </p:sp>
      <p:pic>
        <p:nvPicPr>
          <p:cNvPr id="15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807" y="17309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728080" y="1453511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Postman client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4"/>
              </a:rPr>
              <a:t>https://www.mkyong.com/spring-boot/spring-rest-validation-example/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62408" y="21838"/>
            <a:ext cx="219539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REST </a:t>
            </a:r>
            <a:r>
              <a:rPr lang="en-US" sz="1200" dirty="0" smtClean="0"/>
              <a:t>Validation Example</a:t>
            </a:r>
            <a:endParaRPr lang="en-US" sz="1200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5" y="2286000"/>
            <a:ext cx="3968229" cy="24860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4267200" y="1371600"/>
            <a:ext cx="4755296" cy="1524000"/>
          </a:xfrm>
          <a:prstGeom prst="wedgeRoundRectCallout">
            <a:avLst>
              <a:gd name="adj1" fmla="val -62597"/>
              <a:gd name="adj2" fmla="val 2015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bean validation will be enabled automatically if any JSR-303 implementation (like Hibernate Validator) is available on the </a:t>
            </a:r>
            <a:r>
              <a:rPr lang="en-US" sz="1200" dirty="0" err="1"/>
              <a:t>classpath</a:t>
            </a:r>
            <a:r>
              <a:rPr lang="en-US" sz="1200" dirty="0"/>
              <a:t>. By default, Spring Boot will get and download the Hibernate Validator automatically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Annotate the bean </a:t>
            </a:r>
            <a:r>
              <a:rPr lang="en-US" sz="1200" dirty="0" smtClean="0"/>
              <a:t>with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javax.validation.constraints.*</a:t>
            </a:r>
            <a:r>
              <a:rPr lang="en-US" sz="1200" dirty="0"/>
              <a:t> annotations.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886200" y="1974522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55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4" y="2362200"/>
            <a:ext cx="3990975" cy="1143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62408" y="21838"/>
            <a:ext cx="219539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REST </a:t>
            </a:r>
            <a:r>
              <a:rPr lang="en-US" sz="1200" dirty="0" smtClean="0"/>
              <a:t>Validation Example</a:t>
            </a:r>
            <a:endParaRPr lang="en-US" sz="1200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4203569" y="1981200"/>
            <a:ext cx="4755296" cy="457200"/>
          </a:xfrm>
          <a:prstGeom prst="wedgeRoundRectCallout">
            <a:avLst>
              <a:gd name="adj1" fmla="val -56650"/>
              <a:gd name="adj2" fmla="val 5046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Add </a:t>
            </a:r>
            <a:r>
              <a:rPr lang="en-US" sz="1200" dirty="0">
                <a:solidFill>
                  <a:srgbClr val="FF0000"/>
                </a:solidFill>
              </a:rPr>
              <a:t>@Valid</a:t>
            </a:r>
            <a:r>
              <a:rPr lang="en-US" sz="1200" dirty="0">
                <a:solidFill>
                  <a:srgbClr val="FF0000"/>
                </a:solidFill>
              </a:rPr>
              <a:t> to </a:t>
            </a:r>
            <a:r>
              <a:rPr lang="en-US" sz="1200" dirty="0">
                <a:solidFill>
                  <a:srgbClr val="FF0000"/>
                </a:solidFill>
              </a:rPr>
              <a:t>@RequestBody</a:t>
            </a:r>
            <a:r>
              <a:rPr lang="en-US" sz="1200" dirty="0"/>
              <a:t>. </a:t>
            </a:r>
            <a:r>
              <a:rPr lang="en-US" sz="1200" dirty="0" smtClean="0"/>
              <a:t>-  bean </a:t>
            </a:r>
            <a:r>
              <a:rPr lang="en-US" sz="1200" dirty="0"/>
              <a:t>validation is enabled now.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810000" y="1981200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069969" y="2933700"/>
            <a:ext cx="322262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8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62408" y="21838"/>
            <a:ext cx="219539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REST </a:t>
            </a:r>
            <a:r>
              <a:rPr lang="en-US" sz="1200" dirty="0" smtClean="0"/>
              <a:t>Validation Example</a:t>
            </a:r>
            <a:endParaRPr lang="en-US" sz="1200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0"/>
            <a:ext cx="6273800" cy="322905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2" name="Rounded Rectangular Callout 11"/>
          <p:cNvSpPr/>
          <p:nvPr/>
        </p:nvSpPr>
        <p:spPr>
          <a:xfrm>
            <a:off x="4191000" y="838200"/>
            <a:ext cx="4755296" cy="457200"/>
          </a:xfrm>
          <a:prstGeom prst="wedgeRoundRectCallout">
            <a:avLst>
              <a:gd name="adj1" fmla="val -52289"/>
              <a:gd name="adj2" fmla="val 11231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atch </a:t>
            </a:r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MethodArgumentNotValidException</a:t>
            </a:r>
            <a:r>
              <a:rPr lang="en-US" sz="1200" dirty="0"/>
              <a:t> and override the response like this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3797431" y="838200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135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87794</TotalTime>
  <Words>88</Words>
  <Application>Microsoft Office PowerPoint</Application>
  <PresentationFormat>Custom</PresentationFormat>
  <Paragraphs>22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9511</cp:revision>
  <dcterms:created xsi:type="dcterms:W3CDTF">2006-08-16T00:00:00Z</dcterms:created>
  <dcterms:modified xsi:type="dcterms:W3CDTF">2019-08-06T10:43:40Z</dcterms:modified>
</cp:coreProperties>
</file>