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3" autoAdjust="0"/>
    <p:restoredTop sz="98757" autoAdjust="0"/>
  </p:normalViewPr>
  <p:slideViewPr>
    <p:cSldViewPr>
      <p:cViewPr>
        <p:scale>
          <a:sx n="100" d="100"/>
          <a:sy n="100" d="100"/>
        </p:scale>
        <p:origin x="-66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6200" y="35739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</a:t>
            </a:r>
            <a:r>
              <a:rPr lang="en-US" sz="1200" dirty="0" smtClean="0"/>
              <a:t>ALL </a:t>
            </a:r>
            <a:r>
              <a:rPr lang="en-US" sz="1200" dirty="0" smtClean="0"/>
              <a:t>Operator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55576" y="2846382"/>
            <a:ext cx="4187824" cy="830997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</a:t>
            </a:r>
            <a:r>
              <a:rPr lang="en-US" sz="1200" i="1" dirty="0" err="1"/>
              <a:t>column_name</a:t>
            </a:r>
            <a:r>
              <a:rPr lang="en-US" sz="1200" i="1" dirty="0"/>
              <a:t>(s)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 err="1"/>
              <a:t>table_name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WHERE </a:t>
            </a:r>
            <a:r>
              <a:rPr lang="en-US" sz="1200" i="1" dirty="0" err="1"/>
              <a:t>column_name</a:t>
            </a:r>
            <a:r>
              <a:rPr lang="en-US" sz="1200" i="1" dirty="0"/>
              <a:t> operator</a:t>
            </a:r>
            <a:r>
              <a:rPr lang="en-US" sz="1200" dirty="0"/>
              <a:t> ALL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(SELECT </a:t>
            </a:r>
            <a:r>
              <a:rPr lang="en-US" sz="1200" i="1" dirty="0" err="1"/>
              <a:t>column_name</a:t>
            </a:r>
            <a:r>
              <a:rPr lang="en-US" sz="1200" i="1" dirty="0"/>
              <a:t> </a:t>
            </a:r>
            <a:r>
              <a:rPr lang="en-US" sz="1200" dirty="0"/>
              <a:t>FROM </a:t>
            </a:r>
            <a:r>
              <a:rPr lang="en-US" sz="1200" i="1" dirty="0" err="1"/>
              <a:t>table_name</a:t>
            </a:r>
            <a:r>
              <a:rPr lang="en-US" sz="1200" i="1" dirty="0"/>
              <a:t> </a:t>
            </a:r>
            <a:r>
              <a:rPr lang="en-US" sz="1200" dirty="0"/>
              <a:t>WHERE </a:t>
            </a:r>
            <a:r>
              <a:rPr lang="en-US" sz="1200" i="1" dirty="0"/>
              <a:t>condition</a:t>
            </a:r>
            <a:r>
              <a:rPr lang="en-US" sz="1200" dirty="0"/>
              <a:t>);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152400" y="2465472"/>
            <a:ext cx="99060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ALL </a:t>
            </a:r>
            <a:r>
              <a:rPr lang="en-US" sz="1200" dirty="0"/>
              <a:t>Syntax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330197" y="1066800"/>
            <a:ext cx="4775204" cy="889974"/>
          </a:xfrm>
          <a:prstGeom prst="wedgeRoundRectCallout">
            <a:avLst>
              <a:gd name="adj1" fmla="val -38918"/>
              <a:gd name="adj2" fmla="val 10613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 smtClean="0"/>
              <a:t>ALL </a:t>
            </a:r>
            <a:r>
              <a:rPr lang="en-US" sz="1200" dirty="0" smtClean="0"/>
              <a:t>operator is </a:t>
            </a:r>
            <a:r>
              <a:rPr lang="en-US" sz="1200" dirty="0"/>
              <a:t>used with a WHERE or HAVING clause.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ALL operator returns true if all of the subquery values meet the condition.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4978398" y="2819310"/>
            <a:ext cx="3730624" cy="830997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 </a:t>
            </a:r>
            <a:r>
              <a:rPr lang="en-US" sz="1200" dirty="0" err="1"/>
              <a:t>employee_name</a:t>
            </a:r>
            <a:endParaRPr lang="en-US" sz="1200" dirty="0"/>
          </a:p>
          <a:p>
            <a:r>
              <a:rPr lang="en-US" sz="1200" dirty="0"/>
              <a:t>FROM employee</a:t>
            </a:r>
          </a:p>
          <a:p>
            <a:r>
              <a:rPr lang="en-US" sz="1200" dirty="0"/>
              <a:t>WHERE </a:t>
            </a:r>
            <a:r>
              <a:rPr lang="en-US" sz="1200" dirty="0" err="1"/>
              <a:t>employee_id</a:t>
            </a:r>
            <a:r>
              <a:rPr lang="en-US" sz="1200" dirty="0"/>
              <a:t> = ALL (SELECT </a:t>
            </a:r>
            <a:r>
              <a:rPr lang="en-US" sz="1200" dirty="0" err="1"/>
              <a:t>employee_id</a:t>
            </a:r>
            <a:r>
              <a:rPr lang="en-US" sz="1200" dirty="0"/>
              <a:t> FROM address WHERE city='Bangalore');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4975221" y="2438400"/>
            <a:ext cx="125095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ALL </a:t>
            </a:r>
            <a:r>
              <a:rPr lang="en-US" sz="12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83877</TotalTime>
  <Words>52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9397</cp:revision>
  <dcterms:created xsi:type="dcterms:W3CDTF">2006-08-16T00:00:00Z</dcterms:created>
  <dcterms:modified xsi:type="dcterms:W3CDTF">2019-09-20T10:25:29Z</dcterms:modified>
</cp:coreProperties>
</file>