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7" r:id="rId2"/>
    <p:sldId id="45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 - </a:t>
            </a:r>
            <a:r>
              <a:rPr lang="en-US" sz="1200" dirty="0"/>
              <a:t>Storing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1" y="3021807"/>
            <a:ext cx="1401858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6" y="2830513"/>
            <a:ext cx="627063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939799" y="3457576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1854199" y="3686176"/>
            <a:ext cx="1860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Image result for tex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6" y="2742405"/>
            <a:ext cx="770732" cy="7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2304791" y="3021807"/>
            <a:ext cx="489204" cy="36239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92900" y="3436144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22826" y="3664744"/>
            <a:ext cx="1860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05" y="2672851"/>
            <a:ext cx="627063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tex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81" y="2665412"/>
            <a:ext cx="770732" cy="7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/>
          <p:cNvSpPr/>
          <p:nvPr/>
        </p:nvSpPr>
        <p:spPr>
          <a:xfrm>
            <a:off x="5661026" y="2869580"/>
            <a:ext cx="489204" cy="36239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5575" y="838200"/>
            <a:ext cx="8759825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storing data, the data has to be a certain format, and regardless of where you choose to store it, </a:t>
            </a:r>
            <a:r>
              <a:rPr lang="en-US" sz="1200" i="1" dirty="0">
                <a:solidFill>
                  <a:srgbClr val="FF0000"/>
                </a:solidFill>
              </a:rPr>
              <a:t>text</a:t>
            </a:r>
            <a:r>
              <a:rPr lang="en-US" sz="1200" dirty="0"/>
              <a:t> is always one of the legal formats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JSON</a:t>
            </a:r>
            <a:r>
              <a:rPr lang="en-US" sz="1200" dirty="0"/>
              <a:t> makes it possible to store JavaScript objects as text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 - </a:t>
            </a:r>
            <a:r>
              <a:rPr lang="en-US" sz="1200" dirty="0"/>
              <a:t>Storing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040067"/>
            <a:ext cx="8634413" cy="355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83274</TotalTime>
  <Words>29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9180</cp:revision>
  <dcterms:created xsi:type="dcterms:W3CDTF">2006-08-16T00:00:00Z</dcterms:created>
  <dcterms:modified xsi:type="dcterms:W3CDTF">2019-07-02T09:25:35Z</dcterms:modified>
</cp:coreProperties>
</file>