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66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62400" y="35739"/>
            <a:ext cx="9906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JSON </a:t>
            </a:r>
            <a:r>
              <a:rPr lang="en-US" sz="1200" dirty="0" smtClean="0"/>
              <a:t>Syntax</a:t>
            </a:r>
            <a:endParaRPr lang="en-US" sz="1200" dirty="0"/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9940" y="1024323"/>
            <a:ext cx="2286000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Data is in name/value pairs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Data is separated by commas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Curly braces hold objects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Square brackets hold arrays</a:t>
            </a:r>
          </a:p>
        </p:txBody>
      </p:sp>
      <p:sp>
        <p:nvSpPr>
          <p:cNvPr id="8" name="Rectangle 7"/>
          <p:cNvSpPr/>
          <p:nvPr/>
        </p:nvSpPr>
        <p:spPr>
          <a:xfrm>
            <a:off x="389940" y="677047"/>
            <a:ext cx="1319464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JSON Syntax Rules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10965" y="1220657"/>
            <a:ext cx="1317990" cy="2769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{ </a:t>
            </a:r>
            <a:r>
              <a:rPr lang="en-US" sz="1200" dirty="0" smtClean="0"/>
              <a:t>"name": "John"</a:t>
            </a:r>
            <a:r>
              <a:rPr lang="en-US" sz="1200" dirty="0"/>
              <a:t> }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3510965" y="885823"/>
            <a:ext cx="506870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JSON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9900" y="3204864"/>
            <a:ext cx="2438400" cy="120032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 string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 number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an object (JSON object)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an array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a boolean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200" dirty="0"/>
              <a:t>null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1325" y="2766625"/>
            <a:ext cx="3652795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In </a:t>
            </a:r>
            <a:r>
              <a:rPr lang="en-US" sz="1200" b="1" dirty="0"/>
              <a:t>JSON</a:t>
            </a:r>
            <a:r>
              <a:rPr lang="en-US" sz="1200" dirty="0"/>
              <a:t>, </a:t>
            </a:r>
            <a:r>
              <a:rPr lang="en-US" sz="1200" i="1" dirty="0"/>
              <a:t>values</a:t>
            </a:r>
            <a:r>
              <a:rPr lang="en-US" sz="1200" dirty="0"/>
              <a:t> must be one of the following data types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510965" y="1439821"/>
            <a:ext cx="946735" cy="13268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828955" y="3805028"/>
            <a:ext cx="388620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file type for JSON files is ".</a:t>
            </a:r>
            <a:r>
              <a:rPr lang="en-US" sz="1200" dirty="0" err="1"/>
              <a:t>json</a:t>
            </a:r>
            <a:r>
              <a:rPr lang="en-US" sz="1200" dirty="0"/>
              <a:t>"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en-US" sz="1200" dirty="0"/>
              <a:t>The MIME type for JSON text is "application/</a:t>
            </a:r>
            <a:r>
              <a:rPr lang="en-US" sz="1200" dirty="0" err="1"/>
              <a:t>json</a:t>
            </a:r>
            <a:r>
              <a:rPr lang="en-US" sz="1200" dirty="0"/>
              <a:t>"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28955" y="3429000"/>
            <a:ext cx="821059" cy="2769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1200" dirty="0"/>
              <a:t>JSON Files</a:t>
            </a:r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83291</TotalTime>
  <Words>63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9186</cp:revision>
  <dcterms:created xsi:type="dcterms:W3CDTF">2006-08-16T00:00:00Z</dcterms:created>
  <dcterms:modified xsi:type="dcterms:W3CDTF">2019-07-03T10:00:07Z</dcterms:modified>
</cp:coreProperties>
</file>