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58" r:id="rId2"/>
    <p:sldId id="459" r:id="rId3"/>
    <p:sldId id="460" r:id="rId4"/>
    <p:sldId id="461" r:id="rId5"/>
    <p:sldId id="462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6109" y="3439805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MessageProducerApplication.java</a:t>
            </a:r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MessageReceiver.java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9" name="Picture 2" descr="Image result for activemq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22" y="3650337"/>
            <a:ext cx="1530398" cy="5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2" y="1752600"/>
            <a:ext cx="4562475" cy="2524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953000" y="1143000"/>
            <a:ext cx="3810000" cy="917448"/>
          </a:xfrm>
          <a:prstGeom prst="wedgeRoundRectCallout">
            <a:avLst>
              <a:gd name="adj1" fmla="val -63142"/>
              <a:gd name="adj2" fmla="val 2604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Update the </a:t>
            </a:r>
            <a:r>
              <a:rPr lang="en-US" sz="1200" dirty="0">
                <a:solidFill>
                  <a:srgbClr val="FF0000"/>
                </a:solidFill>
              </a:rPr>
              <a:t>pom.xml</a:t>
            </a:r>
            <a:r>
              <a:rPr lang="en-US" sz="1200" dirty="0"/>
              <a:t> file with Spring Boot and </a:t>
            </a:r>
            <a:r>
              <a:rPr lang="en-US" sz="1200" dirty="0">
                <a:solidFill>
                  <a:srgbClr val="FF0000"/>
                </a:solidFill>
              </a:rPr>
              <a:t>ActiveMQ </a:t>
            </a:r>
            <a:r>
              <a:rPr lang="en-US" sz="1200" dirty="0"/>
              <a:t>dependencies. Additionally, we will need </a:t>
            </a:r>
            <a:r>
              <a:rPr lang="en-US" sz="1200" dirty="0">
                <a:solidFill>
                  <a:srgbClr val="FF0000"/>
                </a:solidFill>
              </a:rPr>
              <a:t>Jackson</a:t>
            </a:r>
            <a:r>
              <a:rPr lang="en-US" sz="1200" dirty="0"/>
              <a:t> for </a:t>
            </a:r>
            <a:r>
              <a:rPr lang="en-US" sz="1200" dirty="0">
                <a:solidFill>
                  <a:srgbClr val="FF0000"/>
                </a:solidFill>
              </a:rPr>
              <a:t>object to JSON conversion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11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" y="1143000"/>
            <a:ext cx="5630862" cy="378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595"/>
            <a:ext cx="4724400" cy="20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2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28800"/>
            <a:ext cx="5410200" cy="2971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Flowchart: Alternate Process 3"/>
          <p:cNvSpPr/>
          <p:nvPr/>
        </p:nvSpPr>
        <p:spPr>
          <a:xfrm>
            <a:off x="228600" y="685800"/>
            <a:ext cx="8686800" cy="990600"/>
          </a:xfrm>
          <a:prstGeom prst="flowChartAlternate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Message </a:t>
            </a:r>
            <a:r>
              <a:rPr lang="en-US" sz="1200" dirty="0"/>
              <a:t>receiver class </a:t>
            </a:r>
            <a:r>
              <a:rPr lang="en-US" sz="1200" dirty="0" smtClean="0"/>
              <a:t>is pretty </a:t>
            </a:r>
            <a:r>
              <a:rPr lang="en-US" sz="1200" dirty="0"/>
              <a:t>much simple class with single method with annotation</a:t>
            </a:r>
            <a:r>
              <a:rPr lang="en-US" sz="1200" dirty="0">
                <a:solidFill>
                  <a:srgbClr val="FF0000"/>
                </a:solidFill>
              </a:rPr>
              <a:t> @JmsListener</a:t>
            </a:r>
            <a:r>
              <a:rPr lang="en-US" sz="1200" dirty="0"/>
              <a:t>. </a:t>
            </a:r>
            <a:r>
              <a:rPr lang="en-US" sz="1200" dirty="0">
                <a:solidFill>
                  <a:srgbClr val="FF0000"/>
                </a:solidFill>
              </a:rPr>
              <a:t>@JmsListener</a:t>
            </a:r>
            <a:r>
              <a:rPr lang="en-US" sz="1200" dirty="0"/>
              <a:t> allows you to expose a method of a managed bean as a JMS listener endpoint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So whenever any message is available on configured queue (in this example queue name is </a:t>
            </a:r>
            <a:r>
              <a:rPr lang="en-US" sz="1200" dirty="0" smtClean="0"/>
              <a:t>“</a:t>
            </a:r>
            <a:r>
              <a:rPr lang="en-US" sz="1200" dirty="0" err="1">
                <a:solidFill>
                  <a:srgbClr val="FF0000"/>
                </a:solidFill>
              </a:rPr>
              <a:t>message_queue</a:t>
            </a:r>
            <a:r>
              <a:rPr lang="en-US" sz="1200" dirty="0" smtClean="0"/>
              <a:t>”), </a:t>
            </a:r>
            <a:r>
              <a:rPr lang="en-US" sz="1200" dirty="0"/>
              <a:t>annotated method (i.e. </a:t>
            </a:r>
            <a:r>
              <a:rPr lang="en-US" sz="1200" dirty="0" err="1">
                <a:solidFill>
                  <a:srgbClr val="FF0000"/>
                </a:solidFill>
              </a:rPr>
              <a:t>receiveMessage</a:t>
            </a:r>
            <a:r>
              <a:rPr lang="en-US" sz="1200" dirty="0"/>
              <a:t>) will be invoked.</a:t>
            </a:r>
          </a:p>
          <a:p>
            <a:pPr algn="ctr"/>
            <a:endParaRPr 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" y="2286000"/>
            <a:ext cx="3198812" cy="16296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42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914400"/>
            <a:ext cx="6473825" cy="40022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42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83527</TotalTime>
  <Words>92</Words>
  <Application>Microsoft Office PowerPoint</Application>
  <PresentationFormat>Custom</PresentationFormat>
  <Paragraphs>17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9299</cp:revision>
  <dcterms:created xsi:type="dcterms:W3CDTF">2006-08-16T00:00:00Z</dcterms:created>
  <dcterms:modified xsi:type="dcterms:W3CDTF">2019-07-01T09:51:22Z</dcterms:modified>
</cp:coreProperties>
</file>