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6" r:id="rId3"/>
    <p:sldId id="44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p:transition spd="slow"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p:transition spd="slow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p:transition spd="slow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p:transition spd="slow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p:transition spd="slow" advTm="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p:transition spd="slow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p:transition spd="slow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p:transition spd="slow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p:transition spd="slow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p:transition spd="slow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p:transition spd="slow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Tm="5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" y="1062063"/>
            <a:ext cx="5654675" cy="250847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43574" y="1573226"/>
            <a:ext cx="3352800" cy="1524000"/>
          </a:xfrm>
          <a:prstGeom prst="wedgeRoundRectCallout">
            <a:avLst>
              <a:gd name="adj1" fmla="val -140153"/>
              <a:gd name="adj2" fmla="val 1849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Sometimes delays and rates are not enough, and we need the flexibility of a </a:t>
            </a:r>
            <a:r>
              <a:rPr lang="en-US" sz="1200" dirty="0">
                <a:solidFill>
                  <a:srgbClr val="FF0000"/>
                </a:solidFill>
              </a:rPr>
              <a:t>cron </a:t>
            </a:r>
            <a:r>
              <a:rPr lang="en-US" sz="1200" dirty="0"/>
              <a:t>expression to control the schedule of our </a:t>
            </a:r>
            <a:r>
              <a:rPr lang="en-US" sz="1200" dirty="0" smtClean="0"/>
              <a:t>tasks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I</a:t>
            </a:r>
            <a:r>
              <a:rPr lang="en-US" sz="1200" dirty="0" smtClean="0"/>
              <a:t>n </a:t>
            </a:r>
            <a:r>
              <a:rPr lang="en-US" sz="1200" dirty="0"/>
              <a:t>this example, that we’re scheduling a task to be executed </a:t>
            </a:r>
            <a:r>
              <a:rPr lang="en-US" sz="1200" dirty="0" smtClean="0"/>
              <a:t>on Every </a:t>
            </a:r>
            <a:r>
              <a:rPr lang="en-US" sz="1200" dirty="0"/>
              <a:t>minute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248023" y="407988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474" y="3630626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" y="4572000"/>
            <a:ext cx="3044825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 err="1"/>
              <a:t>cron</a:t>
            </a:r>
            <a:r>
              <a:rPr lang="en-US" sz="1200" dirty="0"/>
              <a:t> = "${</a:t>
            </a:r>
            <a:r>
              <a:rPr lang="en-US" sz="1200" dirty="0" err="1"/>
              <a:t>cron.expression</a:t>
            </a:r>
            <a:r>
              <a:rPr lang="en-US" sz="1200" dirty="0"/>
              <a:t>}")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914774" y="4419600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3121025" y="27801"/>
            <a:ext cx="2622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 smtClean="0"/>
              <a:t>Expressions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24000"/>
            <a:ext cx="8535987" cy="1905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121025" y="27801"/>
            <a:ext cx="2622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 smtClean="0"/>
              <a:t>Expressions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130642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2057400"/>
            <a:ext cx="635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https://www.freeformatter.com/cron-expression-generator-quartz.html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1025" y="27801"/>
            <a:ext cx="2622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 smtClean="0"/>
              <a:t>Expressions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6166594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82957</TotalTime>
  <Words>149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9083</cp:revision>
  <dcterms:created xsi:type="dcterms:W3CDTF">2006-08-16T00:00:00Z</dcterms:created>
  <dcterms:modified xsi:type="dcterms:W3CDTF">2019-02-28T13:14:19Z</dcterms:modified>
</cp:coreProperties>
</file>