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295400"/>
            <a:ext cx="5821363" cy="2705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82585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8988</cp:revision>
  <dcterms:created xsi:type="dcterms:W3CDTF">2006-08-16T00:00:00Z</dcterms:created>
  <dcterms:modified xsi:type="dcterms:W3CDTF">2019-03-13T14:01:38Z</dcterms:modified>
</cp:coreProperties>
</file>