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Spring Boot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1295400"/>
            <a:ext cx="8836025" cy="2667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Spring Boot</a:t>
            </a:r>
            <a:r>
              <a:rPr lang="en-US" sz="2400" dirty="0"/>
              <a:t> is a new project from Pivotal Team(The Spring Team). </a:t>
            </a:r>
            <a:endParaRPr lang="en-US" sz="24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24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C00000"/>
                </a:solidFill>
              </a:rPr>
              <a:t>Spring </a:t>
            </a:r>
            <a:r>
              <a:rPr lang="en-US" sz="2400" dirty="0" smtClean="0">
                <a:solidFill>
                  <a:srgbClr val="C00000"/>
                </a:solidFill>
              </a:rPr>
              <a:t>Boot </a:t>
            </a:r>
            <a:r>
              <a:rPr lang="en-US" sz="2400" dirty="0" smtClean="0"/>
              <a:t>we </a:t>
            </a:r>
            <a:r>
              <a:rPr lang="en-US" sz="2400" dirty="0"/>
              <a:t>can create a </a:t>
            </a:r>
            <a:r>
              <a:rPr lang="en-US" sz="2400" dirty="0">
                <a:solidFill>
                  <a:srgbClr val="C00000"/>
                </a:solidFill>
              </a:rPr>
              <a:t>production grade application </a:t>
            </a:r>
            <a:r>
              <a:rPr lang="en-US" sz="2400" dirty="0"/>
              <a:t>with a minimal development effort </a:t>
            </a:r>
            <a:endParaRPr lang="en-US" sz="24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24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Spring </a:t>
            </a:r>
            <a:r>
              <a:rPr lang="en-US" sz="2400" dirty="0">
                <a:solidFill>
                  <a:srgbClr val="C00000"/>
                </a:solidFill>
              </a:rPr>
              <a:t>Boot </a:t>
            </a:r>
            <a:r>
              <a:rPr lang="en-US" sz="2400" dirty="0"/>
              <a:t>take care of the </a:t>
            </a:r>
            <a:r>
              <a:rPr lang="en-US" sz="2400" dirty="0">
                <a:solidFill>
                  <a:srgbClr val="C00000"/>
                </a:solidFill>
              </a:rPr>
              <a:t>boilerplate code and configurations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9394</cp:revision>
  <dcterms:created xsi:type="dcterms:W3CDTF">2006-08-16T00:00:00Z</dcterms:created>
  <dcterms:modified xsi:type="dcterms:W3CDTF">2019-07-05T04:19:50Z</dcterms:modified>
</cp:coreProperties>
</file>