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9" r:id="rId2"/>
    <p:sldId id="457" r:id="rId3"/>
    <p:sldId id="45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6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6675" y="3873173"/>
            <a:ext cx="89820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5725" y="2550789"/>
            <a:ext cx="89820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" y="3990651"/>
            <a:ext cx="907636" cy="69532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78350" y="4066851"/>
            <a:ext cx="1447800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 Object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2444750" y="4152575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85724" y="506416"/>
            <a:ext cx="8870345" cy="1169984"/>
          </a:xfrm>
          <a:prstGeom prst="wedgeRoundRectCallout">
            <a:avLst>
              <a:gd name="adj1" fmla="val -3612"/>
              <a:gd name="adj2" fmla="val 1242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JAXB</a:t>
            </a:r>
            <a:r>
              <a:rPr lang="en-US" sz="1200" dirty="0"/>
              <a:t> stands for Java Architecture for XML Binding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JAXB</a:t>
            </a:r>
            <a:r>
              <a:rPr lang="en-US" sz="1200" dirty="0" smtClean="0"/>
              <a:t> </a:t>
            </a:r>
            <a:r>
              <a:rPr lang="en-US" sz="1200" dirty="0"/>
              <a:t>provides mechanism to marshal (write) java </a:t>
            </a:r>
            <a:r>
              <a:rPr lang="en-US" sz="1200" dirty="0" smtClean="0"/>
              <a:t>object </a:t>
            </a:r>
            <a:r>
              <a:rPr lang="en-US" sz="1200" dirty="0"/>
              <a:t>into XML and unmarshal (read) XML into object. Simply, you can say it is used to convert java object into xml and vice-versa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Marshalling</a:t>
            </a:r>
            <a:r>
              <a:rPr lang="en-US" sz="1200" dirty="0"/>
              <a:t> – Convert a Java object into a XML file. </a:t>
            </a:r>
            <a:r>
              <a:rPr lang="en-US" sz="1200" b="1" dirty="0"/>
              <a:t>Unmarshalling</a:t>
            </a:r>
            <a:r>
              <a:rPr lang="en-US" sz="1200" dirty="0"/>
              <a:t> – Convert XML content into a Java Object.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6" y="2704771"/>
            <a:ext cx="990670" cy="69532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3350" y="2806373"/>
            <a:ext cx="1434113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 Object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3105150" y="2884952"/>
            <a:ext cx="905755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920750" y="4288306"/>
            <a:ext cx="1524000" cy="18573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359150" y="4277196"/>
            <a:ext cx="1219200" cy="24685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581150" y="2984966"/>
            <a:ext cx="1509592" cy="18573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059237" y="2978612"/>
            <a:ext cx="1207674" cy="24685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27863" y="2829576"/>
            <a:ext cx="186947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Marshalling</a:t>
            </a:r>
            <a:endParaRPr lang="en-US" sz="2000" dirty="0"/>
          </a:p>
        </p:txBody>
      </p:sp>
      <p:sp>
        <p:nvSpPr>
          <p:cNvPr id="12" name="Equal 11"/>
          <p:cNvSpPr/>
          <p:nvPr/>
        </p:nvSpPr>
        <p:spPr>
          <a:xfrm>
            <a:off x="6124576" y="2772792"/>
            <a:ext cx="703578" cy="60983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86600" y="4098701"/>
            <a:ext cx="186947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UnMarshalling</a:t>
            </a:r>
            <a:endParaRPr lang="en-US" sz="2000" dirty="0"/>
          </a:p>
        </p:txBody>
      </p:sp>
      <p:sp>
        <p:nvSpPr>
          <p:cNvPr id="36" name="Equal 35"/>
          <p:cNvSpPr/>
          <p:nvPr/>
        </p:nvSpPr>
        <p:spPr>
          <a:xfrm>
            <a:off x="6242353" y="4041917"/>
            <a:ext cx="703578" cy="60983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1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40769"/>
            <a:ext cx="1000125" cy="69532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347787" y="2478882"/>
            <a:ext cx="1447800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Book1</a:t>
            </a:r>
          </a:p>
          <a:p>
            <a:pPr algn="ctr"/>
            <a:r>
              <a:rPr lang="en-US" sz="1200" dirty="0" smtClean="0"/>
              <a:t>Book2</a:t>
            </a:r>
          </a:p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348162" y="2564606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35" name="Left-Right Arrow 34"/>
          <p:cNvSpPr/>
          <p:nvPr/>
        </p:nvSpPr>
        <p:spPr>
          <a:xfrm>
            <a:off x="2824162" y="2700337"/>
            <a:ext cx="1524000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5262562" y="2700337"/>
            <a:ext cx="1519238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5737" y="2174081"/>
            <a:ext cx="83195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BookStore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257300"/>
            <a:ext cx="752633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962025"/>
            <a:ext cx="1371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83246</TotalTime>
  <Words>40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9166</cp:revision>
  <dcterms:created xsi:type="dcterms:W3CDTF">2006-08-16T00:00:00Z</dcterms:created>
  <dcterms:modified xsi:type="dcterms:W3CDTF">2019-08-16T05:44:25Z</dcterms:modified>
</cp:coreProperties>
</file>