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disable spring logo banner in spring </a:t>
            </a:r>
            <a:r>
              <a:rPr lang="en-US" sz="1200" dirty="0" smtClean="0"/>
              <a:t>boot?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66800" y="524039"/>
            <a:ext cx="69459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By default, all spring boot applications will show up below spring logo banner in all spring boot applications.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3419475" cy="1343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95960" y="3169300"/>
            <a:ext cx="5197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java -jar -Dspring.main.banner-mode=off SpringBootDemo-0.0.1-SNAPSHOT.jar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60" y="3505200"/>
            <a:ext cx="8487646" cy="11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87581</TotalTime>
  <Words>37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9369</cp:revision>
  <dcterms:created xsi:type="dcterms:W3CDTF">2006-08-16T00:00:00Z</dcterms:created>
  <dcterms:modified xsi:type="dcterms:W3CDTF">2019-08-13T04:43:08Z</dcterms:modified>
</cp:coreProperties>
</file>