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– Custom Banner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9440" y="914400"/>
            <a:ext cx="702153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To add a custom banner in Spring Boot application, create a banner.txt file and put it into the resources folder.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1524000"/>
            <a:ext cx="7544853" cy="258163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336240" y="3886200"/>
            <a:ext cx="838200" cy="123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74440" y="3741034"/>
            <a:ext cx="228600" cy="2903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87586</TotalTime>
  <Words>20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9345</cp:revision>
  <dcterms:created xsi:type="dcterms:W3CDTF">2006-08-16T00:00:00Z</dcterms:created>
  <dcterms:modified xsi:type="dcterms:W3CDTF">2019-08-15T05:30:08Z</dcterms:modified>
</cp:coreProperties>
</file>