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configure Spring Boot to show Hibernate SQL Query in </a:t>
            </a:r>
            <a:r>
              <a:rPr lang="en-US" sz="1200" dirty="0" smtClean="0"/>
              <a:t>logs?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9" y="2438400"/>
            <a:ext cx="4591050" cy="1143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ular Callout 7"/>
          <p:cNvSpPr/>
          <p:nvPr/>
        </p:nvSpPr>
        <p:spPr>
          <a:xfrm>
            <a:off x="1752600" y="1524000"/>
            <a:ext cx="5791200" cy="457200"/>
          </a:xfrm>
          <a:prstGeom prst="wedgeRectCallout">
            <a:avLst>
              <a:gd name="adj1" fmla="val -18717"/>
              <a:gd name="adj2" fmla="val 17477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It is helpful to add Hibernate SQL queries as part of debug logs in critical times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r>
              <a:rPr lang="en-US" sz="1200" dirty="0" smtClean="0"/>
              <a:t> Add </a:t>
            </a:r>
            <a:r>
              <a:rPr lang="en-US" sz="1200" dirty="0"/>
              <a:t>below lines into your </a:t>
            </a:r>
            <a:r>
              <a:rPr lang="en-US" sz="1200" dirty="0">
                <a:solidFill>
                  <a:srgbClr val="FF0000"/>
                </a:solidFill>
              </a:rPr>
              <a:t>application.properties</a:t>
            </a:r>
            <a:r>
              <a:rPr lang="en-US" sz="12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87556</TotalTime>
  <Words>38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9367</cp:revision>
  <dcterms:created xsi:type="dcterms:W3CDTF">2006-08-16T00:00:00Z</dcterms:created>
  <dcterms:modified xsi:type="dcterms:W3CDTF">2019-08-13T04:53:06Z</dcterms:modified>
</cp:coreProperties>
</file>