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</a:t>
            </a:r>
            <a:r>
              <a:rPr lang="en-US" sz="1200" dirty="0"/>
              <a:t>Remove</a:t>
            </a:r>
            <a:r>
              <a:rPr lang="en-US" sz="1200" dirty="0" smtClean="0"/>
              <a:t>()</a:t>
            </a:r>
            <a:r>
              <a:rPr lang="en-US" sz="1200" dirty="0" smtClean="0"/>
              <a:t> </a:t>
            </a:r>
            <a:r>
              <a:rPr lang="en-US" sz="1200" dirty="0"/>
              <a:t>Function with Examples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460375" y="1439861"/>
            <a:ext cx="8169275" cy="1184273"/>
          </a:xfrm>
          <a:prstGeom prst="wedgeRectCallout">
            <a:avLst>
              <a:gd name="adj1" fmla="val -6671"/>
              <a:gd name="adj2" fmla="val 9844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, the </a:t>
            </a:r>
            <a:r>
              <a:rPr lang="en-US" sz="1200" b="1" dirty="0" err="1"/>
              <a:t>db.collection.remove</a:t>
            </a:r>
            <a:r>
              <a:rPr lang="en-US" sz="1200" b="1" dirty="0"/>
              <a:t> ()</a:t>
            </a:r>
            <a:r>
              <a:rPr lang="en-US" sz="1200" dirty="0"/>
              <a:t> method is used to remove documents from a collection. Either all of the documents can be removed from a collection or only those which matches a specific condition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just issue the remove command, all of the documents will be removed from the collection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017838" y="3351208"/>
            <a:ext cx="2163762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db.collection.remove</a:t>
            </a:r>
            <a:r>
              <a:rPr lang="en-US" sz="1600" dirty="0" smtClean="0"/>
              <a:t>()</a:t>
            </a:r>
            <a:r>
              <a:rPr lang="en-US" sz="1600" dirty="0"/>
              <a:t> 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</a:t>
            </a:r>
            <a:r>
              <a:rPr lang="en-US" sz="1200" dirty="0"/>
              <a:t>Remove</a:t>
            </a:r>
            <a:r>
              <a:rPr lang="en-US" sz="1200" dirty="0" smtClean="0"/>
              <a:t>()</a:t>
            </a:r>
            <a:r>
              <a:rPr lang="en-US" sz="1200" dirty="0" smtClean="0"/>
              <a:t> </a:t>
            </a:r>
            <a:r>
              <a:rPr lang="en-US" sz="1200" dirty="0"/>
              <a:t>Function with Examples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469900" y="1676400"/>
            <a:ext cx="8169275" cy="592137"/>
          </a:xfrm>
          <a:prstGeom prst="wedgeRectCallout">
            <a:avLst>
              <a:gd name="adj1" fmla="val -5738"/>
              <a:gd name="adj2" fmla="val 14187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The below remove </a:t>
            </a:r>
            <a:r>
              <a:rPr lang="en-US" sz="1200" dirty="0"/>
              <a:t>function and specifies the criteria which in this case is to remove the documents which have the Employee id as </a:t>
            </a:r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017838" y="2819400"/>
            <a:ext cx="3535362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db.Employee.remove</a:t>
            </a:r>
            <a:r>
              <a:rPr lang="en-US" sz="1600" dirty="0"/>
              <a:t>({</a:t>
            </a:r>
            <a:r>
              <a:rPr lang="en-US" sz="1600" dirty="0" smtClean="0"/>
              <a:t>Employeeid:12</a:t>
            </a:r>
            <a:r>
              <a:rPr lang="en-US" sz="1600" dirty="0"/>
              <a:t>})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871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84001</TotalTime>
  <Words>24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9622</cp:revision>
  <dcterms:created xsi:type="dcterms:W3CDTF">2006-08-16T00:00:00Z</dcterms:created>
  <dcterms:modified xsi:type="dcterms:W3CDTF">2020-02-19T08:38:58Z</dcterms:modified>
</cp:coreProperties>
</file>