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– Aggregation  </a:t>
            </a:r>
            <a:r>
              <a:rPr lang="en-US" sz="1200" dirty="0" smtClean="0"/>
              <a:t>($</a:t>
            </a:r>
            <a:r>
              <a:rPr lang="en-US" sz="1200" dirty="0" smtClean="0"/>
              <a:t>min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err="1"/>
              <a:t>db.book.aggregate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minLikes</a:t>
            </a:r>
            <a:r>
              <a:rPr lang="en-US" sz="1200" dirty="0"/>
              <a:t> </a:t>
            </a:r>
            <a:r>
              <a:rPr lang="en-US" sz="1200"/>
              <a:t>: </a:t>
            </a:r>
            <a:r>
              <a:rPr lang="en-US" sz="1200" smtClean="0"/>
              <a:t>{$min </a:t>
            </a:r>
            <a:r>
              <a:rPr lang="en-US" sz="1200" dirty="0"/>
              <a:t>: "$likes</a:t>
            </a:r>
            <a:r>
              <a:rPr lang="en-US" sz="1200" dirty="0" smtClean="0"/>
              <a:t>"}}}])</a:t>
            </a:r>
          </a:p>
          <a:p>
            <a:r>
              <a:rPr lang="en-US" sz="1200" dirty="0" err="1" smtClean="0"/>
              <a:t>db.book.aggregate</a:t>
            </a:r>
            <a:r>
              <a:rPr lang="en-US" sz="1200" dirty="0"/>
              <a:t>([{$group : {_id : "$by", </a:t>
            </a:r>
            <a:r>
              <a:rPr lang="en-US" sz="1200" dirty="0" err="1" smtClean="0"/>
              <a:t>maxLikes</a:t>
            </a:r>
            <a:r>
              <a:rPr lang="en-US" sz="1200" dirty="0" smtClean="0"/>
              <a:t> </a:t>
            </a:r>
            <a:r>
              <a:rPr lang="en-US" sz="1200" dirty="0"/>
              <a:t>: </a:t>
            </a:r>
            <a:r>
              <a:rPr lang="en-US" sz="1200" dirty="0" smtClean="0"/>
              <a:t>{$max </a:t>
            </a:r>
            <a:r>
              <a:rPr lang="en-US" sz="1200" dirty="0"/>
              <a:t>: "$likes"}}}])</a:t>
            </a:r>
          </a:p>
          <a:p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3200400"/>
            <a:ext cx="3857625" cy="443298"/>
          </a:xfrm>
          <a:prstGeom prst="wedgeRectCallout">
            <a:avLst>
              <a:gd name="adj1" fmla="val 4216"/>
              <a:gd name="adj2" fmla="val 10187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Calculates the average of all given values from all documents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83658</TotalTime>
  <Words>112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9490</cp:revision>
  <dcterms:created xsi:type="dcterms:W3CDTF">2006-08-16T00:00:00Z</dcterms:created>
  <dcterms:modified xsi:type="dcterms:W3CDTF">2020-01-22T10:11:15Z</dcterms:modified>
</cp:coreProperties>
</file>