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505199" y="35739"/>
            <a:ext cx="209071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- Update Document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8" name="Rectangle 7"/>
          <p:cNvSpPr/>
          <p:nvPr/>
        </p:nvSpPr>
        <p:spPr>
          <a:xfrm>
            <a:off x="2913258" y="1578887"/>
            <a:ext cx="59009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Syntax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13258" y="1894491"/>
            <a:ext cx="3749360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/>
              <a:t>db.COLLECTION_NAME.save</a:t>
            </a:r>
            <a:r>
              <a:rPr lang="en-US" sz="1200" dirty="0"/>
              <a:t>({_</a:t>
            </a:r>
            <a:r>
              <a:rPr lang="en-US" sz="1200" dirty="0" err="1"/>
              <a:t>id:ObjectId</a:t>
            </a:r>
            <a:r>
              <a:rPr lang="en-US" sz="1200" dirty="0"/>
              <a:t>(),NEW_DATA})</a:t>
            </a:r>
            <a:endParaRPr lang="en-US" sz="12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1149912" y="731897"/>
            <a:ext cx="7079688" cy="446265"/>
          </a:xfrm>
          <a:prstGeom prst="wedgeRoundRectCallout">
            <a:avLst>
              <a:gd name="adj1" fmla="val -20009"/>
              <a:gd name="adj2" fmla="val 13566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b="1" dirty="0"/>
              <a:t>save()</a:t>
            </a:r>
            <a:r>
              <a:rPr lang="en-US" sz="1200" dirty="0"/>
              <a:t> method replaces the existing document with the new document passed in the save() method.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212458" y="3948499"/>
            <a:ext cx="6969392" cy="616937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db.employee.save</a:t>
            </a:r>
            <a:r>
              <a:rPr lang="en-US" sz="1200" dirty="0"/>
              <a:t>({"_id" : </a:t>
            </a:r>
            <a:r>
              <a:rPr lang="en-US" sz="1200" dirty="0" err="1"/>
              <a:t>ObjectId</a:t>
            </a:r>
            <a:r>
              <a:rPr lang="en-US" sz="1200" dirty="0"/>
              <a:t>("5de649c2003e979047b9d2c7"), "</a:t>
            </a:r>
            <a:r>
              <a:rPr lang="en-US" sz="1200" dirty="0" err="1"/>
              <a:t>title":"Java</a:t>
            </a:r>
            <a:r>
              <a:rPr lang="en-US" sz="1200" dirty="0"/>
              <a:t> 12 Tutorial", "</a:t>
            </a:r>
            <a:r>
              <a:rPr lang="en-US" sz="1200" dirty="0" err="1"/>
              <a:t>by":"Ram</a:t>
            </a:r>
            <a:r>
              <a:rPr lang="en-US" sz="1200" dirty="0"/>
              <a:t> N"})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212459" y="3574837"/>
            <a:ext cx="207354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Example to update </a:t>
            </a:r>
            <a:r>
              <a:rPr lang="en-US" sz="1200" dirty="0" smtClean="0"/>
              <a:t>Document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160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83517</TotalTime>
  <Words>39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9409</cp:revision>
  <dcterms:created xsi:type="dcterms:W3CDTF">2006-08-16T00:00:00Z</dcterms:created>
  <dcterms:modified xsi:type="dcterms:W3CDTF">2019-12-10T14:10:32Z</dcterms:modified>
</cp:coreProperties>
</file>