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</a:t>
            </a:r>
            <a:r>
              <a:rPr lang="en-US" sz="1200" dirty="0" smtClean="0"/>
              <a:t>Document </a:t>
            </a:r>
            <a:r>
              <a:rPr lang="en-US" sz="1200" dirty="0" smtClean="0"/>
              <a:t>[</a:t>
            </a:r>
            <a:r>
              <a:rPr lang="en-US" sz="1200" dirty="0"/>
              <a:t>AND in </a:t>
            </a:r>
            <a:r>
              <a:rPr lang="en-US" sz="1200" dirty="0" smtClean="0"/>
              <a:t>MongoDB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307975" y="1524000"/>
            <a:ext cx="3883025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db.mycol.find( { </a:t>
            </a:r>
            <a:r>
              <a:rPr lang="en-US" sz="1200" dirty="0">
                <a:solidFill>
                  <a:srgbClr val="0070C0"/>
                </a:solidFill>
              </a:rPr>
              <a:t>$and</a:t>
            </a:r>
            <a:r>
              <a:rPr lang="en-US" sz="1200" dirty="0"/>
              <a:t>: [ </a:t>
            </a:r>
            <a:r>
              <a:rPr lang="en-US" sz="1200" dirty="0">
                <a:solidFill>
                  <a:srgbClr val="FF0000"/>
                </a:solidFill>
              </a:rPr>
              <a:t>{key1: value1}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{key2:value2}</a:t>
            </a:r>
            <a:r>
              <a:rPr lang="en-US" sz="1200" dirty="0"/>
              <a:t> ] }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8" y="1214735"/>
            <a:ext cx="1080617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Syntax </a:t>
            </a:r>
            <a:r>
              <a:rPr lang="en-US" sz="1200" dirty="0"/>
              <a:t>of </a:t>
            </a:r>
            <a:r>
              <a:rPr lang="en-US" sz="1200" b="1" dirty="0"/>
              <a:t>AND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4975" y="3352800"/>
            <a:ext cx="4264025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db.book.find({$and:[{"</a:t>
            </a:r>
            <a:r>
              <a:rPr lang="en-US" sz="1200" dirty="0" err="1"/>
              <a:t>by":"Peter</a:t>
            </a:r>
            <a:r>
              <a:rPr lang="en-US" sz="1200" dirty="0"/>
              <a:t>"},{"title": "Java 12 Tutorial"}]})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014186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83552</TotalTime>
  <Words>46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9440</cp:revision>
  <dcterms:created xsi:type="dcterms:W3CDTF">2006-08-16T00:00:00Z</dcterms:created>
  <dcterms:modified xsi:type="dcterms:W3CDTF">2020-01-07T14:02:29Z</dcterms:modified>
</cp:coreProperties>
</file>